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37" r:id="rId1"/>
    <p:sldMasterId id="2147483738"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93" r:id="rId29"/>
  </p:sldIdLst>
  <p:sldSz cx="9144000" cy="5143500" type="screen16x9"/>
  <p:notesSz cx="6858000" cy="9144000"/>
  <p:embeddedFontLst>
    <p:embeddedFont>
      <p:font typeface="Arial Black" panose="020B0604020202020204" pitchFamily="34" charset="0"/>
      <p:regular r:id="rId31"/>
    </p:embeddedFont>
    <p:embeddedFont>
      <p:font typeface="Dancing Script" panose="03080600040507000D00" pitchFamily="66" charset="77"/>
      <p:regular r:id="rId32"/>
      <p:bold r:id="rId33"/>
    </p:embeddedFont>
    <p:embeddedFont>
      <p:font typeface="Helvetica Neue" panose="02000503000000020004" pitchFamily="2" charset="0"/>
      <p:regular r:id="rId34"/>
      <p:bold r:id="rId35"/>
      <p:italic r:id="rId36"/>
      <p:boldItalic r:id="rId37"/>
    </p:embeddedFont>
    <p:embeddedFont>
      <p:font typeface="Rambla" panose="02000503000000020004" pitchFamily="2" charset="77"/>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Source Sans Pro"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12"/>
    <p:restoredTop sz="94683"/>
  </p:normalViewPr>
  <p:slideViewPr>
    <p:cSldViewPr snapToGrid="0" snapToObjects="1">
      <p:cViewPr varScale="1">
        <p:scale>
          <a:sx n="72" d="100"/>
          <a:sy n="72" d="100"/>
        </p:scale>
        <p:origin x="216"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111bd82c4_0_75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111bd82c4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111bd82c4_0_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g2111bd82c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6531426ea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6531426ea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6531426ea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0" name="Google Shape;660;g6531426eaf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latin typeface="Calibri"/>
                <a:ea typeface="Calibri"/>
                <a:cs typeface="Calibri"/>
                <a:sym typeface="Calibri"/>
              </a:rPr>
              <a:t>We only demo work that is accepted</a:t>
            </a:r>
            <a:endParaRPr/>
          </a:p>
          <a:p>
            <a:pPr marL="0" marR="0" lvl="0" indent="0" algn="l" rtl="0">
              <a:spcBef>
                <a:spcPts val="0"/>
              </a:spcBef>
              <a:spcAft>
                <a:spcPts val="0"/>
              </a:spcAft>
              <a:buNone/>
            </a:pPr>
            <a:r>
              <a:rPr lang="en" sz="1200" b="0" i="0" u="none" strike="noStrike" cap="none">
                <a:latin typeface="Calibri"/>
                <a:ea typeface="Calibri"/>
                <a:cs typeface="Calibri"/>
                <a:sym typeface="Calibri"/>
              </a:rPr>
              <a:t>RW</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6531426eaf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g6531426ea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6531426eaf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g6531426ea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111bd82c4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111bd82c4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111bd82c4_0_2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g2111bd82c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111bd82c4_0_2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g2111bd82c4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111bd82c4_0_2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g2111bd82c4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111bd82c4_0_2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g2111bd82c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111bd82c4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111bd82c4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111bd82c4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111bd82c4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73fb3fe79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73fb3fe79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73fb3fe7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73fb3fe7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3e92c3bf2_0_0:notes"/>
          <p:cNvSpPr txBox="1">
            <a:spLocks noGrp="1"/>
          </p:cNvSpPr>
          <p:nvPr>
            <p:ph type="dt" idx="10"/>
          </p:nvPr>
        </p:nvSpPr>
        <p:spPr>
          <a:xfrm>
            <a:off x="3884613" y="0"/>
            <a:ext cx="2970300" cy="455700"/>
          </a:xfrm>
          <a:prstGeom prst="rect">
            <a:avLst/>
          </a:prstGeom>
          <a:noFill/>
          <a:ln>
            <a:noFill/>
          </a:ln>
        </p:spPr>
        <p:txBody>
          <a:bodyPr spcFirstLastPara="1" wrap="square" lIns="90000" tIns="46800" rIns="90000" bIns="46800" anchor="t" anchorCtr="0">
            <a:noAutofit/>
          </a:bodyPr>
          <a:lstStyle/>
          <a:p>
            <a:pPr marL="0" marR="0" lvl="0" indent="0" algn="r" rtl="0">
              <a:spcBef>
                <a:spcPts val="0"/>
              </a:spcBef>
              <a:spcAft>
                <a:spcPts val="0"/>
              </a:spcAft>
              <a:buClr>
                <a:srgbClr val="000000"/>
              </a:buClr>
              <a:buFont typeface="Times New Roman"/>
              <a:buNone/>
            </a:pPr>
            <a:r>
              <a:rPr lang="en" sz="1200">
                <a:solidFill>
                  <a:srgbClr val="000000"/>
                </a:solidFill>
                <a:latin typeface="Calibri"/>
                <a:ea typeface="Calibri"/>
                <a:cs typeface="Calibri"/>
                <a:sym typeface="Calibri"/>
              </a:rPr>
              <a:t>01/04/14</a:t>
            </a:r>
            <a:endParaRPr/>
          </a:p>
        </p:txBody>
      </p:sp>
      <p:sp>
        <p:nvSpPr>
          <p:cNvPr id="745" name="Google Shape;745;g73e92c3bf2_0_0:notes"/>
          <p:cNvSpPr txBox="1">
            <a:spLocks noGrp="1"/>
          </p:cNvSpPr>
          <p:nvPr>
            <p:ph type="sldNum" idx="12"/>
          </p:nvPr>
        </p:nvSpPr>
        <p:spPr>
          <a:xfrm>
            <a:off x="3884613" y="8685213"/>
            <a:ext cx="2970300" cy="4557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Font typeface="Times New Roman"/>
              <a:buNone/>
            </a:pPr>
            <a:fld id="{00000000-1234-1234-1234-123412341234}" type="slidenum">
              <a:rPr lang="en" sz="1200">
                <a:solidFill>
                  <a:srgbClr val="000000"/>
                </a:solidFill>
                <a:latin typeface="Calibri"/>
                <a:ea typeface="Calibri"/>
                <a:cs typeface="Calibri"/>
                <a:sym typeface="Calibri"/>
              </a:rPr>
              <a:t>23</a:t>
            </a:fld>
            <a:endParaRPr sz="1200">
              <a:solidFill>
                <a:srgbClr val="000000"/>
              </a:solidFill>
              <a:latin typeface="Calibri"/>
              <a:ea typeface="Calibri"/>
              <a:cs typeface="Calibri"/>
              <a:sym typeface="Calibri"/>
            </a:endParaRPr>
          </a:p>
        </p:txBody>
      </p:sp>
      <p:sp>
        <p:nvSpPr>
          <p:cNvPr id="746" name="Google Shape;746;g73e92c3b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47" name="Google Shape;747;g73e92c3bf2_0_0: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None/>
            </a:pPr>
            <a:r>
              <a:rPr lang="en" sz="1200">
                <a:latin typeface="Times New Roman"/>
                <a:ea typeface="Times New Roman"/>
                <a:cs typeface="Times New Roman"/>
                <a:sym typeface="Times New Roman"/>
              </a:rPr>
              <a:t>This also opens up chance to say “Is this really average?  What’s *really* important?”  Remember this backlog has been changing on the regular. In waterfall you have to have this right out of the box, and then your end date will have to move to get everything in. </a:t>
            </a: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111bd82c4_0_26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g2111bd82c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111bd82c4_0_2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g2111bd82c4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111bd82c4_0_2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111bd82c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818ad3367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818ad336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54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111bd82c4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g2111bd82c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111bd82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111bd82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111bd82c4_0_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g2111bd82c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73fb3fe7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73fb3fe7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111bd82c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111bd82c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111bd82c4_0_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g2111bd82c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111bd82c4_0_14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g2111bd82c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hyperlink" Target="https://picons.me/" TargetMode="External"/><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image" Target="../media/image10.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ages-staging.18f.gov/brand/#colors"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hyperlink" Target="https://picons.me/" TargetMode="External"/><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image" Target="../media/image10.png"/><Relationship Id="rId3"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ages-staging.18f.gov/brand/#colors" TargetMode="Externa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for Presentation" type="title">
  <p:cSld name="TITLE">
    <p:bg>
      <p:bgPr>
        <a:solidFill>
          <a:srgbClr val="1C304A"/>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56" name="Google Shape;56;p14"/>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57" name="Google Shape;57;p14"/>
          <p:cNvSpPr txBox="1">
            <a:spLocks noGrp="1"/>
          </p:cNvSpPr>
          <p:nvPr>
            <p:ph type="subTitle" idx="2"/>
          </p:nvPr>
        </p:nvSpPr>
        <p:spPr>
          <a:xfrm>
            <a:off x="1190575"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58" name="Google Shape;58;p14"/>
          <p:cNvPicPr preferRelativeResize="0"/>
          <p:nvPr/>
        </p:nvPicPr>
        <p:blipFill>
          <a:blip r:embed="rId2">
            <a:alphaModFix/>
          </a:blip>
          <a:stretch>
            <a:fillRect/>
          </a:stretch>
        </p:blipFill>
        <p:spPr>
          <a:xfrm>
            <a:off x="825510" y="4438374"/>
            <a:ext cx="329350" cy="329350"/>
          </a:xfrm>
          <a:prstGeom prst="rect">
            <a:avLst/>
          </a:prstGeom>
          <a:noFill/>
          <a:ln>
            <a:noFill/>
          </a:ln>
        </p:spPr>
      </p:pic>
      <p:sp>
        <p:nvSpPr>
          <p:cNvPr id="59" name="Google Shape;5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ullet Dark - 3 column bullets">
  <p:cSld name="TITLE_AND_BODY_2_1_1_1_1_3_1">
    <p:bg>
      <p:bgPr>
        <a:solidFill>
          <a:srgbClr val="1C304A"/>
        </a:solidFill>
        <a:effectLst/>
      </p:bgPr>
    </p:bg>
    <p:spTree>
      <p:nvGrpSpPr>
        <p:cNvPr id="1" name="Shape 99"/>
        <p:cNvGrpSpPr/>
        <p:nvPr/>
      </p:nvGrpSpPr>
      <p:grpSpPr>
        <a:xfrm>
          <a:off x="0" y="0"/>
          <a:ext cx="0" cy="0"/>
          <a:chOff x="0" y="0"/>
          <a:chExt cx="0" cy="0"/>
        </a:xfrm>
      </p:grpSpPr>
      <p:sp>
        <p:nvSpPr>
          <p:cNvPr id="100" name="Google Shape;100;p23"/>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2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02" name="Google Shape;102;p23"/>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3" name="Google Shape;103;p23"/>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4" name="Google Shape;104;p23"/>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5" name="Google Shape;105;p23"/>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6" name="Google Shape;106;p23"/>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07" name="Google Shape;107;p23"/>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108" name="Google Shape;108;p23"/>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09" name="Google Shape;109;p23"/>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110" name="Google Shape;110;p23"/>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11" name="Google Shape;111;p23"/>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pic>
        <p:nvPicPr>
          <p:cNvPr id="112" name="Google Shape;112;p23"/>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White - 1 column">
  <p:cSld name="TITLE_AND_BODY_2_1_1_1_1_2">
    <p:bg>
      <p:bgPr>
        <a:solidFill>
          <a:srgbClr val="FFFFFF"/>
        </a:solidFill>
        <a:effectLst/>
      </p:bgPr>
    </p:bg>
    <p:spTree>
      <p:nvGrpSpPr>
        <p:cNvPr id="1" name="Shape 113"/>
        <p:cNvGrpSpPr/>
        <p:nvPr/>
      </p:nvGrpSpPr>
      <p:grpSpPr>
        <a:xfrm>
          <a:off x="0" y="0"/>
          <a:ext cx="0" cy="0"/>
          <a:chOff x="0" y="0"/>
          <a:chExt cx="0" cy="0"/>
        </a:xfrm>
      </p:grpSpPr>
      <p:sp>
        <p:nvSpPr>
          <p:cNvPr id="114" name="Google Shape;114;p24"/>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15" name="Google Shape;115;p24"/>
          <p:cNvSpPr txBox="1">
            <a:spLocks noGrp="1"/>
          </p:cNvSpPr>
          <p:nvPr>
            <p:ph type="body" idx="1"/>
          </p:nvPr>
        </p:nvSpPr>
        <p:spPr>
          <a:xfrm>
            <a:off x="623400" y="1662376"/>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1C304A"/>
              </a:buClr>
              <a:buSzPts val="1800"/>
              <a:buChar char="●"/>
              <a:defRPr>
                <a:solidFill>
                  <a:srgbClr val="1C304A"/>
                </a:solidFill>
              </a:defRPr>
            </a:lvl1pPr>
            <a:lvl2pPr marL="914400" lvl="1" indent="-317500" rtl="0">
              <a:spcBef>
                <a:spcPts val="1600"/>
              </a:spcBef>
              <a:spcAft>
                <a:spcPts val="0"/>
              </a:spcAft>
              <a:buClr>
                <a:srgbClr val="1C304A"/>
              </a:buClr>
              <a:buSzPts val="1400"/>
              <a:buChar char="○"/>
              <a:defRPr>
                <a:solidFill>
                  <a:srgbClr val="1C304A"/>
                </a:solidFill>
              </a:defRPr>
            </a:lvl2pPr>
            <a:lvl3pPr marL="1371600" lvl="2" indent="-317500" rtl="0">
              <a:spcBef>
                <a:spcPts val="1600"/>
              </a:spcBef>
              <a:spcAft>
                <a:spcPts val="0"/>
              </a:spcAft>
              <a:buClr>
                <a:srgbClr val="1C304A"/>
              </a:buClr>
              <a:buSzPts val="1400"/>
              <a:buChar char="■"/>
              <a:defRPr>
                <a:solidFill>
                  <a:srgbClr val="1C304A"/>
                </a:solidFill>
              </a:defRPr>
            </a:lvl3pPr>
            <a:lvl4pPr marL="1828800" lvl="3" indent="-304800" rtl="0">
              <a:spcBef>
                <a:spcPts val="1600"/>
              </a:spcBef>
              <a:spcAft>
                <a:spcPts val="0"/>
              </a:spcAft>
              <a:buClr>
                <a:srgbClr val="1C304A"/>
              </a:buClr>
              <a:buSzPts val="1200"/>
              <a:buChar char="●"/>
              <a:defRPr>
                <a:solidFill>
                  <a:srgbClr val="1C304A"/>
                </a:solidFill>
              </a:defRPr>
            </a:lvl4pPr>
            <a:lvl5pPr marL="2286000" lvl="4" indent="-292100" rtl="0">
              <a:spcBef>
                <a:spcPts val="1600"/>
              </a:spcBef>
              <a:spcAft>
                <a:spcPts val="0"/>
              </a:spcAft>
              <a:buClr>
                <a:srgbClr val="1C304A"/>
              </a:buClr>
              <a:buSzPts val="1000"/>
              <a:buChar char="○"/>
              <a:defRPr>
                <a:solidFill>
                  <a:srgbClr val="1C304A"/>
                </a:solidFill>
              </a:defRPr>
            </a:lvl5pPr>
            <a:lvl6pPr marL="2743200" lvl="5" indent="-279400" rtl="0">
              <a:spcBef>
                <a:spcPts val="1600"/>
              </a:spcBef>
              <a:spcAft>
                <a:spcPts val="0"/>
              </a:spcAft>
              <a:buClr>
                <a:srgbClr val="1C304A"/>
              </a:buClr>
              <a:buSzPts val="800"/>
              <a:buChar char="■"/>
              <a:defRPr>
                <a:solidFill>
                  <a:srgbClr val="1C304A"/>
                </a:solidFill>
              </a:defRPr>
            </a:lvl6pPr>
            <a:lvl7pPr marL="3200400" lvl="6" indent="-279400" rtl="0">
              <a:spcBef>
                <a:spcPts val="1600"/>
              </a:spcBef>
              <a:spcAft>
                <a:spcPts val="0"/>
              </a:spcAft>
              <a:buClr>
                <a:srgbClr val="1C304A"/>
              </a:buClr>
              <a:buSzPts val="800"/>
              <a:buChar char="●"/>
              <a:defRPr>
                <a:solidFill>
                  <a:srgbClr val="1C304A"/>
                </a:solidFill>
              </a:defRPr>
            </a:lvl7pPr>
            <a:lvl8pPr marL="3657600" lvl="7" indent="-279400" rtl="0">
              <a:spcBef>
                <a:spcPts val="1600"/>
              </a:spcBef>
              <a:spcAft>
                <a:spcPts val="0"/>
              </a:spcAft>
              <a:buClr>
                <a:srgbClr val="1C304A"/>
              </a:buClr>
              <a:buSzPts val="800"/>
              <a:buChar char="○"/>
              <a:defRPr>
                <a:solidFill>
                  <a:srgbClr val="1C304A"/>
                </a:solidFill>
              </a:defRPr>
            </a:lvl8pPr>
            <a:lvl9pPr marL="4114800" lvl="8" indent="-279400" rtl="0">
              <a:spcBef>
                <a:spcPts val="1600"/>
              </a:spcBef>
              <a:spcAft>
                <a:spcPts val="1600"/>
              </a:spcAft>
              <a:buClr>
                <a:srgbClr val="1C304A"/>
              </a:buClr>
              <a:buSzPts val="800"/>
              <a:buChar char="■"/>
              <a:defRPr>
                <a:solidFill>
                  <a:srgbClr val="1C304A"/>
                </a:solidFill>
              </a:defRPr>
            </a:lvl9pPr>
          </a:lstStyle>
          <a:p>
            <a:endParaRPr/>
          </a:p>
        </p:txBody>
      </p:sp>
      <p:sp>
        <p:nvSpPr>
          <p:cNvPr id="116" name="Google Shape;116;p24"/>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 2 column">
  <p:cSld name="TITLE_AND_BODY_2_1_1_1_1_1">
    <p:bg>
      <p:bgPr>
        <a:solidFill>
          <a:srgbClr val="FFFFFF"/>
        </a:solidFill>
        <a:effectLst/>
      </p:bgPr>
    </p:bg>
    <p:spTree>
      <p:nvGrpSpPr>
        <p:cNvPr id="1" name="Shape 117"/>
        <p:cNvGrpSpPr/>
        <p:nvPr/>
      </p:nvGrpSpPr>
      <p:grpSpPr>
        <a:xfrm>
          <a:off x="0" y="0"/>
          <a:ext cx="0" cy="0"/>
          <a:chOff x="0" y="0"/>
          <a:chExt cx="0" cy="0"/>
        </a:xfrm>
      </p:grpSpPr>
      <p:sp>
        <p:nvSpPr>
          <p:cNvPr id="118" name="Google Shape;118;p25"/>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19" name="Google Shape;119;p25"/>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25"/>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1" name="Google Shape;121;p25"/>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2" name="Google Shape;122;p25"/>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 3 column ">
  <p:cSld name="TITLE_AND_TWO_COLUMNS_1">
    <p:spTree>
      <p:nvGrpSpPr>
        <p:cNvPr id="1" name="Shape 123"/>
        <p:cNvGrpSpPr/>
        <p:nvPr/>
      </p:nvGrpSpPr>
      <p:grpSpPr>
        <a:xfrm>
          <a:off x="0" y="0"/>
          <a:ext cx="0" cy="0"/>
          <a:chOff x="0" y="0"/>
          <a:chExt cx="0" cy="0"/>
        </a:xfrm>
      </p:grpSpPr>
      <p:sp>
        <p:nvSpPr>
          <p:cNvPr id="124" name="Google Shape;124;p26"/>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5" name="Google Shape;125;p26"/>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6"/>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7" name="Google Shape;127;p26"/>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8" name="Google Shape;128;p26"/>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29" name="Google Shape;129;p26"/>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30" name="Google Shape;130;p26"/>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26"/>
          <p:cNvSpPr/>
          <p:nvPr/>
        </p:nvSpPr>
        <p:spPr>
          <a:xfrm>
            <a:off x="81552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32" name="Google Shape;132;p26"/>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133" name="Google Shape;133;p26"/>
          <p:cNvSpPr/>
          <p:nvPr/>
        </p:nvSpPr>
        <p:spPr>
          <a:xfrm>
            <a:off x="3375583"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34" name="Google Shape;134;p26"/>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135" name="Google Shape;135;p26"/>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36" name="Google Shape;136;p26"/>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White - 2 column icons">
  <p:cSld name="TITLE_AND_TWO_COLUMNS_1_2">
    <p:bg>
      <p:bgPr>
        <a:solidFill>
          <a:srgbClr val="FFFFFF"/>
        </a:solidFill>
        <a:effectLst/>
      </p:bgPr>
    </p:bg>
    <p:spTree>
      <p:nvGrpSpPr>
        <p:cNvPr id="1" name="Shape 137"/>
        <p:cNvGrpSpPr/>
        <p:nvPr/>
      </p:nvGrpSpPr>
      <p:grpSpPr>
        <a:xfrm>
          <a:off x="0" y="0"/>
          <a:ext cx="0" cy="0"/>
          <a:chOff x="0" y="0"/>
          <a:chExt cx="0" cy="0"/>
        </a:xfrm>
      </p:grpSpPr>
      <p:sp>
        <p:nvSpPr>
          <p:cNvPr id="138" name="Google Shape;138;p27"/>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39" name="Google Shape;139;p27"/>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27"/>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41" name="Google Shape;141;p27"/>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42" name="Google Shape;142;p27"/>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43" name="Google Shape;143;p27"/>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44" name="Google Shape;144;p27"/>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45" name="Google Shape;145;p27"/>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46" name="Google Shape;146;p27"/>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47" name="Google Shape;147;p27"/>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148"/>
        <p:cNvGrpSpPr/>
        <p:nvPr/>
      </p:nvGrpSpPr>
      <p:grpSpPr>
        <a:xfrm>
          <a:off x="0" y="0"/>
          <a:ext cx="0" cy="0"/>
          <a:chOff x="0" y="0"/>
          <a:chExt cx="0" cy="0"/>
        </a:xfrm>
      </p:grpSpPr>
      <p:sp>
        <p:nvSpPr>
          <p:cNvPr id="149" name="Google Shape;149;p28"/>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50" name="Google Shape;150;p28"/>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51" name="Google Shape;151;p28"/>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52" name="Google Shape;152;p28"/>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53" name="Google Shape;153;p28"/>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54" name="Google Shape;154;p28"/>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55" name="Google Shape;155;p28"/>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56" name="Google Shape;156;p28"/>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57" name="Google Shape;157;p28"/>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58" name="Google Shape;158;p2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boxes">
  <p:cSld name="TITLE_AND_TWO_COLUMNS_1_2_1_1">
    <p:bg>
      <p:bgPr>
        <a:solidFill>
          <a:srgbClr val="FFFFFF"/>
        </a:solid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9"/>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62" name="Google Shape;162;p29"/>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3" name="Google Shape;163;p29"/>
          <p:cNvSpPr/>
          <p:nvPr/>
        </p:nvSpPr>
        <p:spPr>
          <a:xfrm>
            <a:off x="8291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164" name="Google Shape;164;p29"/>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65" name="Google Shape;165;p29"/>
          <p:cNvSpPr/>
          <p:nvPr/>
        </p:nvSpPr>
        <p:spPr>
          <a:xfrm>
            <a:off x="23593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166" name="Google Shape;166;p29"/>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67" name="Google Shape;167;p29"/>
          <p:cNvSpPr/>
          <p:nvPr/>
        </p:nvSpPr>
        <p:spPr>
          <a:xfrm>
            <a:off x="38895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168" name="Google Shape;168;p29"/>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69" name="Google Shape;169;p29"/>
          <p:cNvSpPr/>
          <p:nvPr/>
        </p:nvSpPr>
        <p:spPr>
          <a:xfrm>
            <a:off x="54197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170" name="Google Shape;170;p29"/>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71" name="Google Shape;171;p29"/>
          <p:cNvSpPr/>
          <p:nvPr/>
        </p:nvSpPr>
        <p:spPr>
          <a:xfrm>
            <a:off x="69499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172" name="Google Shape;172;p29"/>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173"/>
        <p:cNvGrpSpPr/>
        <p:nvPr/>
      </p:nvGrpSpPr>
      <p:grpSpPr>
        <a:xfrm>
          <a:off x="0" y="0"/>
          <a:ext cx="0" cy="0"/>
          <a:chOff x="0" y="0"/>
          <a:chExt cx="0" cy="0"/>
        </a:xfrm>
      </p:grpSpPr>
      <p:sp>
        <p:nvSpPr>
          <p:cNvPr id="174" name="Google Shape;174;p30"/>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75" name="Google Shape;175;p30"/>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6" name="Google Shape;176;p3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rge Photo">
  <p:cSld name="MAIN_POINT">
    <p:bg>
      <p:bgPr>
        <a:solidFill>
          <a:srgbClr val="666666"/>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179" name="Google Shape;179;p31"/>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180" name="Google Shape;180;p31"/>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1" name="Google Shape;18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rk Blue Section Title ">
  <p:cSld name="SECTION_TITLE_AND_DESCRIPTION_1">
    <p:spTree>
      <p:nvGrpSpPr>
        <p:cNvPr id="1" name="Shape 182"/>
        <p:cNvGrpSpPr/>
        <p:nvPr/>
      </p:nvGrpSpPr>
      <p:grpSpPr>
        <a:xfrm>
          <a:off x="0" y="0"/>
          <a:ext cx="0" cy="0"/>
          <a:chOff x="0" y="0"/>
          <a:chExt cx="0" cy="0"/>
        </a:xfrm>
      </p:grpSpPr>
      <p:pic>
        <p:nvPicPr>
          <p:cNvPr id="183" name="Google Shape;183;p32"/>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184" name="Google Shape;184;p32"/>
          <p:cNvSpPr/>
          <p:nvPr/>
        </p:nvSpPr>
        <p:spPr>
          <a:xfrm>
            <a:off x="-47100" y="-11850"/>
            <a:ext cx="4619100" cy="52158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txBox="1">
            <a:spLocks noGrp="1"/>
          </p:cNvSpPr>
          <p:nvPr>
            <p:ph type="sldNum" idx="12"/>
          </p:nvPr>
        </p:nvSpPr>
        <p:spPr>
          <a:xfrm>
            <a:off x="8472450" y="4881626"/>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186" name="Google Shape;186;p32"/>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87" name="Google Shape;187;p32"/>
          <p:cNvSpPr txBox="1">
            <a:spLocks noGrp="1"/>
          </p:cNvSpPr>
          <p:nvPr>
            <p:ph type="body" idx="1"/>
          </p:nvPr>
        </p:nvSpPr>
        <p:spPr>
          <a:xfrm>
            <a:off x="725275" y="1722025"/>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88" name="Google Shape;188;p32"/>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for Print" type="secHead">
  <p:cSld name="SECTION_HEADER">
    <p:bg>
      <p:bgPr>
        <a:solidFill>
          <a:srgbClr val="FFFFFF"/>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62" name="Google Shape;62;p15"/>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a:endParaRPr/>
          </a:p>
        </p:txBody>
      </p:sp>
      <p:sp>
        <p:nvSpPr>
          <p:cNvPr id="63" name="Google Shape;63;p15"/>
          <p:cNvSpPr txBox="1">
            <a:spLocks noGrp="1"/>
          </p:cNvSpPr>
          <p:nvPr>
            <p:ph type="subTitle" idx="2"/>
          </p:nvPr>
        </p:nvSpPr>
        <p:spPr>
          <a:xfrm>
            <a:off x="1190575"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64" name="Google Shape;64;p15" descr="18F-Logo-S.png"/>
          <p:cNvPicPr preferRelativeResize="0"/>
          <p:nvPr/>
        </p:nvPicPr>
        <p:blipFill>
          <a:blip r:embed="rId2">
            <a:alphaModFix/>
          </a:blip>
          <a:stretch>
            <a:fillRect/>
          </a:stretch>
        </p:blipFill>
        <p:spPr>
          <a:xfrm>
            <a:off x="825500" y="4438375"/>
            <a:ext cx="329350" cy="329350"/>
          </a:xfrm>
          <a:prstGeom prst="rect">
            <a:avLst/>
          </a:prstGeom>
          <a:noFill/>
          <a:ln>
            <a:noFill/>
          </a:ln>
        </p:spPr>
      </p:pic>
      <p:sp>
        <p:nvSpPr>
          <p:cNvPr id="65" name="Google Shape;6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1 1">
  <p:cSld name="SECTION_TITLE_AND_DESCRIPTION_1_1">
    <p:bg>
      <p:bgPr>
        <a:solidFill>
          <a:srgbClr val="1C304A"/>
        </a:solidFill>
        <a:effectLst/>
      </p:bgPr>
    </p:bg>
    <p:spTree>
      <p:nvGrpSpPr>
        <p:cNvPr id="1" name="Shape 189"/>
        <p:cNvGrpSpPr/>
        <p:nvPr/>
      </p:nvGrpSpPr>
      <p:grpSpPr>
        <a:xfrm>
          <a:off x="0" y="0"/>
          <a:ext cx="0" cy="0"/>
          <a:chOff x="0" y="0"/>
          <a:chExt cx="0" cy="0"/>
        </a:xfrm>
      </p:grpSpPr>
      <p:sp>
        <p:nvSpPr>
          <p:cNvPr id="190" name="Google Shape;190;p3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91" name="Google Shape;191;p33"/>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292100" rtl="0">
              <a:spcBef>
                <a:spcPts val="1600"/>
              </a:spcBef>
              <a:spcAft>
                <a:spcPts val="0"/>
              </a:spcAft>
              <a:buClr>
                <a:srgbClr val="FFFFFF"/>
              </a:buClr>
              <a:buSzPts val="10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pic>
        <p:nvPicPr>
          <p:cNvPr id="192" name="Google Shape;192;p33"/>
          <p:cNvPicPr preferRelativeResize="0"/>
          <p:nvPr/>
        </p:nvPicPr>
        <p:blipFill>
          <a:blip r:embed="rId2">
            <a:alphaModFix/>
          </a:blip>
          <a:stretch>
            <a:fillRect/>
          </a:stretch>
        </p:blipFill>
        <p:spPr>
          <a:xfrm>
            <a:off x="825504" y="4566350"/>
            <a:ext cx="201375" cy="201375"/>
          </a:xfrm>
          <a:prstGeom prst="rect">
            <a:avLst/>
          </a:prstGeom>
          <a:noFill/>
          <a:ln>
            <a:noFill/>
          </a:ln>
        </p:spPr>
      </p:pic>
      <p:sp>
        <p:nvSpPr>
          <p:cNvPr id="193" name="Google Shape;193;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2400" b="1">
                <a:solidFill>
                  <a:srgbClr val="00CFFF"/>
                </a:solidFill>
                <a:latin typeface="Rambla"/>
                <a:ea typeface="Rambla"/>
                <a:cs typeface="Rambla"/>
                <a:sym typeface="Rambla"/>
              </a:defRPr>
            </a:lvl1pPr>
            <a:lvl2pPr lvl="1" rtl="0">
              <a:buNone/>
              <a:defRPr sz="2400" b="1">
                <a:solidFill>
                  <a:srgbClr val="00CFFF"/>
                </a:solidFill>
                <a:latin typeface="Rambla"/>
                <a:ea typeface="Rambla"/>
                <a:cs typeface="Rambla"/>
                <a:sym typeface="Rambla"/>
              </a:defRPr>
            </a:lvl2pPr>
            <a:lvl3pPr lvl="2" rtl="0">
              <a:buNone/>
              <a:defRPr sz="2400" b="1">
                <a:solidFill>
                  <a:srgbClr val="00CFFF"/>
                </a:solidFill>
                <a:latin typeface="Rambla"/>
                <a:ea typeface="Rambla"/>
                <a:cs typeface="Rambla"/>
                <a:sym typeface="Rambla"/>
              </a:defRPr>
            </a:lvl3pPr>
            <a:lvl4pPr lvl="3" rtl="0">
              <a:buNone/>
              <a:defRPr sz="2400" b="1">
                <a:solidFill>
                  <a:srgbClr val="00CFFF"/>
                </a:solidFill>
                <a:latin typeface="Rambla"/>
                <a:ea typeface="Rambla"/>
                <a:cs typeface="Rambla"/>
                <a:sym typeface="Rambla"/>
              </a:defRPr>
            </a:lvl4pPr>
            <a:lvl5pPr lvl="4" rtl="0">
              <a:buNone/>
              <a:defRPr sz="2400" b="1">
                <a:solidFill>
                  <a:srgbClr val="00CFFF"/>
                </a:solidFill>
                <a:latin typeface="Rambla"/>
                <a:ea typeface="Rambla"/>
                <a:cs typeface="Rambla"/>
                <a:sym typeface="Rambla"/>
              </a:defRPr>
            </a:lvl5pPr>
            <a:lvl6pPr lvl="5" rtl="0">
              <a:buNone/>
              <a:defRPr sz="2400" b="1">
                <a:solidFill>
                  <a:srgbClr val="00CFFF"/>
                </a:solidFill>
                <a:latin typeface="Rambla"/>
                <a:ea typeface="Rambla"/>
                <a:cs typeface="Rambla"/>
                <a:sym typeface="Rambla"/>
              </a:defRPr>
            </a:lvl6pPr>
            <a:lvl7pPr lvl="6" rtl="0">
              <a:buNone/>
              <a:defRPr sz="2400" b="1">
                <a:solidFill>
                  <a:srgbClr val="00CFFF"/>
                </a:solidFill>
                <a:latin typeface="Rambla"/>
                <a:ea typeface="Rambla"/>
                <a:cs typeface="Rambla"/>
                <a:sym typeface="Rambla"/>
              </a:defRPr>
            </a:lvl7pPr>
            <a:lvl8pPr lvl="7" rtl="0">
              <a:buNone/>
              <a:defRPr sz="2400" b="1">
                <a:solidFill>
                  <a:srgbClr val="00CFFF"/>
                </a:solidFill>
                <a:latin typeface="Rambla"/>
                <a:ea typeface="Rambla"/>
                <a:cs typeface="Rambla"/>
                <a:sym typeface="Rambla"/>
              </a:defRPr>
            </a:lvl8pPr>
            <a:lvl9pPr lvl="8" rtl="0">
              <a:buNone/>
              <a:defRPr sz="2400" b="1">
                <a:solidFill>
                  <a:srgbClr val="00CFFF"/>
                </a:solidFill>
                <a:latin typeface="Rambla"/>
                <a:ea typeface="Rambla"/>
                <a:cs typeface="Rambla"/>
                <a:sym typeface="Rambl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194"/>
        <p:cNvGrpSpPr/>
        <p:nvPr/>
      </p:nvGrpSpPr>
      <p:grpSpPr>
        <a:xfrm>
          <a:off x="0" y="0"/>
          <a:ext cx="0" cy="0"/>
          <a:chOff x="0" y="0"/>
          <a:chExt cx="0" cy="0"/>
        </a:xfrm>
      </p:grpSpPr>
      <p:sp>
        <p:nvSpPr>
          <p:cNvPr id="195" name="Google Shape;19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6" name="Google Shape;196;p34"/>
          <p:cNvSpPr txBox="1"/>
          <p:nvPr/>
        </p:nvSpPr>
        <p:spPr>
          <a:xfrm>
            <a:off x="712850" y="289400"/>
            <a:ext cx="82122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lang="en" sz="1800" b="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lang="en" sz="1800" b="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sz="1800" b="0">
              <a:solidFill>
                <a:srgbClr val="046B99"/>
              </a:solidFill>
              <a:latin typeface="Helvetica Neue"/>
              <a:ea typeface="Helvetica Neue"/>
              <a:cs typeface="Helvetica Neue"/>
              <a:sym typeface="Helvetica Neue"/>
            </a:endParaRPr>
          </a:p>
        </p:txBody>
      </p:sp>
      <p:pic>
        <p:nvPicPr>
          <p:cNvPr id="197" name="Google Shape;197;p34" descr="thin-0001_compose_write_pencil_new.png"/>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id="198" name="Google Shape;198;p34" descr="thin-0019_mobile_iphone.png"/>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id="199" name="Google Shape;199;p34" descr="thin-0020_ipad_reading_mobile.png"/>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id="200" name="Google Shape;200;p34" descr="thin-0021_calendar_month_day_planner.png"/>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id="201" name="Google Shape;201;p34" descr="thin-0027_stopwatch_timer_running_time.png"/>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id="202" name="Google Shape;202;p34" descr="thin-0032_flag.png"/>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id="203" name="Google Shape;203;p34" descr="thin-0033_search_find_zoom.png"/>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id="204" name="Google Shape;204;p34" descr="thin-0042_attachment.png"/>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id="205" name="Google Shape;205;p34" descr="thin-0052_settings_gears_preferences_gearbox.png"/>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id="206" name="Google Shape;206;p34" descr="thin-0055_settings_tools_configuration_preferences.png"/>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id="207" name="Google Shape;207;p34" descr="thin-0070_paper_role.png"/>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id="208" name="Google Shape;208;p34" descr="thin-0100_to_do_list_reminder_done.png"/>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id="209" name="Google Shape;209;p34" descr="thin-0128_upload_load_share.png"/>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id="210" name="Google Shape;210;p34" descr="thin-0143_rotate_clockwise.png"/>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id="211" name="Google Shape;211;p34" descr="thin-0153_delete_exit_remove_close.png"/>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id="212" name="Google Shape;212;p34" descr="thin-0154_ok_successful_check.png"/>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id="213" name="Google Shape;213;p34" descr="thin-0207_list_checkbox_todo_done.png"/>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id="214" name="Google Shape;214;p34" descr="thin-0281_chat_message_discussion_bubble_reply_conversation.png"/>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id="215" name="Google Shape;215;p34" descr="thin-0310_support_help_talk_call.png"/>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id="216" name="Google Shape;216;p34" descr="thin-0358_database_raid.png"/>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id="217" name="Google Shape;217;p34" descr="thin-0383_graph_columns_growth_statistics.png"/>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id="218" name="Google Shape;218;p34" descr="thin-0384_graph_columns_drop_statistics.png"/>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id="219" name="Google Shape;219;p34" descr="thin-0550_attention_error_alert_caution.png"/>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id="220" name="Google Shape;220;p34" descr="thin-0661_like_thumb_up_vote.png"/>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id="221" name="Google Shape;221;p34" descr="thin-0662_dislike_thumb_down_vote.png"/>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id="222" name="Google Shape;222;p34" descr="thin-0699_user_profile_avatar_man_male.png"/>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id="223" name="Google Shape;223;p34" descr="thin-0700_user_profile_avatar_woman_female.png"/>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id="224" name="Google Shape;224;p34" descr="thin-0704_users_profile_group_couple_man_woman.png"/>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id="225" name="Google Shape;225;p34" descr="thin-0709_user_profile_avatar_man_male.png"/>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id="226" name="Google Shape;226;p34" descr="thin-0710_business_tie_user_profile_avatar_man_male.png"/>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id="227" name="Google Shape;227;p34" descr="thin-0711_young_boy_user_profile_avatar_man_male.png"/>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id="228" name="Google Shape;228;p34" descr="thin-0712_user_profile_avatar_girl_woman_female.png"/>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229" name="Google Shape;229;p34"/>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id="230" name="Google Shape;230;p34" descr="thin-0766_weather_snow_flake_winter.png"/>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id="231" name="Google Shape;231;p34" descr="thin-0719_group_users_circle.png"/>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id="232" name="Google Shape;232;p34" descr="thin-0632_security_lock.png"/>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id="233" name="Google Shape;233;p34" descr="thin-0540_map_path_navigation_location_treasure_hunt.png"/>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234" name="Google Shape;234;p34"/>
          <p:cNvSpPr txBox="1"/>
          <p:nvPr/>
        </p:nvSpPr>
        <p:spPr>
          <a:xfrm>
            <a:off x="712075" y="46208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1">
  <p:cSld name="CUSTOM_1_1">
    <p:spTree>
      <p:nvGrpSpPr>
        <p:cNvPr id="1" name="Shape 235"/>
        <p:cNvGrpSpPr/>
        <p:nvPr/>
      </p:nvGrpSpPr>
      <p:grpSpPr>
        <a:xfrm>
          <a:off x="0" y="0"/>
          <a:ext cx="0" cy="0"/>
          <a:chOff x="0" y="0"/>
          <a:chExt cx="0" cy="0"/>
        </a:xfrm>
      </p:grpSpPr>
      <p:sp>
        <p:nvSpPr>
          <p:cNvPr id="236" name="Google Shape;236;p35"/>
          <p:cNvSpPr txBox="1"/>
          <p:nvPr/>
        </p:nvSpPr>
        <p:spPr>
          <a:xfrm>
            <a:off x="712850" y="289402"/>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18F Brand Colors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sz="1800" b="0">
              <a:solidFill>
                <a:srgbClr val="046B99"/>
              </a:solidFill>
              <a:latin typeface="Helvetica Neue"/>
              <a:ea typeface="Helvetica Neue"/>
              <a:cs typeface="Helvetica Neue"/>
              <a:sym typeface="Helvetica Neue"/>
            </a:endParaRPr>
          </a:p>
        </p:txBody>
      </p:sp>
      <p:sp>
        <p:nvSpPr>
          <p:cNvPr id="237" name="Google Shape;237;p35"/>
          <p:cNvSpPr txBox="1"/>
          <p:nvPr/>
        </p:nvSpPr>
        <p:spPr>
          <a:xfrm>
            <a:off x="712075" y="46208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238" name="Google Shape;238;p35"/>
          <p:cNvSpPr/>
          <p:nvPr/>
        </p:nvSpPr>
        <p:spPr>
          <a:xfrm>
            <a:off x="794975" y="1589940"/>
            <a:ext cx="808500" cy="8085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a:off x="1800575" y="1589940"/>
            <a:ext cx="808500" cy="808500"/>
          </a:xfrm>
          <a:prstGeom prst="rect">
            <a:avLst/>
          </a:prstGeom>
          <a:solidFill>
            <a:srgbClr val="B3E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a:off x="2806175" y="1589940"/>
            <a:ext cx="808500" cy="808500"/>
          </a:xfrm>
          <a:prstGeom prst="rect">
            <a:avLst/>
          </a:prstGeom>
          <a:solidFill>
            <a:srgbClr val="00C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3811775" y="1589940"/>
            <a:ext cx="808500" cy="808500"/>
          </a:xfrm>
          <a:prstGeom prst="rect">
            <a:avLst/>
          </a:prstGeom>
          <a:solidFill>
            <a:srgbClr val="046B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4817375" y="1589940"/>
            <a:ext cx="808500" cy="808500"/>
          </a:xfrm>
          <a:prstGeom prst="rect">
            <a:avLst/>
          </a:prstGeom>
          <a:solidFill>
            <a:srgbClr val="1C304A"/>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txBox="1"/>
          <p:nvPr/>
        </p:nvSpPr>
        <p:spPr>
          <a:xfrm>
            <a:off x="712075"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White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244" name="Google Shape;244;p35"/>
          <p:cNvSpPr txBox="1"/>
          <p:nvPr/>
        </p:nvSpPr>
        <p:spPr>
          <a:xfrm>
            <a:off x="17177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Light</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245" name="Google Shape;245;p35"/>
          <p:cNvSpPr txBox="1"/>
          <p:nvPr/>
        </p:nvSpPr>
        <p:spPr>
          <a:xfrm>
            <a:off x="27233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Bright</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246" name="Google Shape;246;p35"/>
          <p:cNvSpPr txBox="1"/>
          <p:nvPr/>
        </p:nvSpPr>
        <p:spPr>
          <a:xfrm>
            <a:off x="37289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Medium</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247" name="Google Shape;247;p35"/>
          <p:cNvSpPr txBox="1"/>
          <p:nvPr/>
        </p:nvSpPr>
        <p:spPr>
          <a:xfrm>
            <a:off x="47345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Dark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248" name="Google Shape;248;p35"/>
          <p:cNvSpPr/>
          <p:nvPr/>
        </p:nvSpPr>
        <p:spPr>
          <a:xfrm>
            <a:off x="5822975" y="1589940"/>
            <a:ext cx="808500" cy="8085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txBox="1"/>
          <p:nvPr/>
        </p:nvSpPr>
        <p:spPr>
          <a:xfrm>
            <a:off x="57401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Black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250" name="Google Shape;250;p35"/>
          <p:cNvPicPr preferRelativeResize="0"/>
          <p:nvPr/>
        </p:nvPicPr>
        <p:blipFill>
          <a:blip r:embed="rId3">
            <a:alphaModFix/>
          </a:blip>
          <a:stretch>
            <a:fillRect/>
          </a:stretch>
        </p:blipFill>
        <p:spPr>
          <a:xfrm>
            <a:off x="7065773" y="1074050"/>
            <a:ext cx="1692975" cy="2927975"/>
          </a:xfrm>
          <a:prstGeom prst="rect">
            <a:avLst/>
          </a:prstGeom>
          <a:noFill/>
          <a:ln>
            <a:noFill/>
          </a:ln>
        </p:spPr>
      </p:pic>
      <p:sp>
        <p:nvSpPr>
          <p:cNvPr id="251" name="Google Shape;251;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52"/>
        <p:cNvGrpSpPr/>
        <p:nvPr/>
      </p:nvGrpSpPr>
      <p:grpSpPr>
        <a:xfrm>
          <a:off x="0" y="0"/>
          <a:ext cx="0" cy="0"/>
          <a:chOff x="0" y="0"/>
          <a:chExt cx="0" cy="0"/>
        </a:xfrm>
      </p:grpSpPr>
      <p:sp>
        <p:nvSpPr>
          <p:cNvPr id="253" name="Google Shape;253;p36"/>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6"/>
          <p:cNvSpPr txBox="1">
            <a:spLocks noGrp="1"/>
          </p:cNvSpPr>
          <p:nvPr>
            <p:ph type="ctrTitle"/>
          </p:nvPr>
        </p:nvSpPr>
        <p:spPr>
          <a:xfrm>
            <a:off x="390525" y="1819275"/>
            <a:ext cx="8222100" cy="933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6" name="Google Shape;256;p36"/>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7" name="Google Shape;257;p3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1">
  <p:cSld name="TITLE_AND_BODY_1">
    <p:spTree>
      <p:nvGrpSpPr>
        <p:cNvPr id="1" name="Shape 258"/>
        <p:cNvGrpSpPr/>
        <p:nvPr/>
      </p:nvGrpSpPr>
      <p:grpSpPr>
        <a:xfrm>
          <a:off x="0" y="0"/>
          <a:ext cx="0" cy="0"/>
          <a:chOff x="0" y="0"/>
          <a:chExt cx="0" cy="0"/>
        </a:xfrm>
      </p:grpSpPr>
      <p:sp>
        <p:nvSpPr>
          <p:cNvPr id="259" name="Google Shape;259;p37"/>
          <p:cNvSpPr txBox="1">
            <a:spLocks noGrp="1"/>
          </p:cNvSpPr>
          <p:nvPr>
            <p:ph type="sldNum" idx="12"/>
          </p:nvPr>
        </p:nvSpPr>
        <p:spPr>
          <a:xfrm>
            <a:off x="8296338" y="4761542"/>
            <a:ext cx="411000" cy="317700"/>
          </a:xfrm>
          <a:prstGeom prst="rect">
            <a:avLst/>
          </a:prstGeom>
          <a:noFill/>
          <a:ln>
            <a:noFill/>
          </a:ln>
        </p:spPr>
        <p:txBody>
          <a:bodyPr spcFirstLastPara="1" wrap="square" lIns="46775" tIns="46775" rIns="46775" bIns="46775" anchor="b" anchorCtr="0">
            <a:noAutofit/>
          </a:bodyPr>
          <a:lstStyle>
            <a:lvl1pPr marL="215900" marR="0" lvl="0"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1pPr>
            <a:lvl2pPr marL="215900" marR="0" lvl="1"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2pPr>
            <a:lvl3pPr marL="215900" marR="0" lvl="2"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3pPr>
            <a:lvl4pPr marL="215900" marR="0" lvl="3"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4pPr>
            <a:lvl5pPr marL="215900" marR="0" lvl="4"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5pPr>
            <a:lvl6pPr marL="215900" marR="0" lvl="5"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6pPr>
            <a:lvl7pPr marL="215900" marR="0" lvl="6"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7pPr>
            <a:lvl8pPr marL="215900" marR="0" lvl="7"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8pPr>
            <a:lvl9pPr marL="215900" marR="0" lvl="8"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9pPr>
          </a:lstStyle>
          <a:p>
            <a:pPr marL="215900" lvl="0" indent="-215900" algn="r"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Blank 4">
  <p:cSld name="Blank 3">
    <p:spTree>
      <p:nvGrpSpPr>
        <p:cNvPr id="1" name="Shape 260"/>
        <p:cNvGrpSpPr/>
        <p:nvPr/>
      </p:nvGrpSpPr>
      <p:grpSpPr>
        <a:xfrm>
          <a:off x="0" y="0"/>
          <a:ext cx="0" cy="0"/>
          <a:chOff x="0" y="0"/>
          <a:chExt cx="0" cy="0"/>
        </a:xfrm>
      </p:grpSpPr>
      <p:sp>
        <p:nvSpPr>
          <p:cNvPr id="261" name="Google Shape;261;p38"/>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1pPr>
            <a:lvl2pPr marL="0" marR="0" lvl="1"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2pPr>
            <a:lvl3pPr marL="0" marR="0" lvl="2"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3pPr>
            <a:lvl4pPr marL="0" marR="0" lvl="3"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4pPr>
            <a:lvl5pPr marL="0" marR="0" lvl="4"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5pPr>
            <a:lvl6pPr marL="0" marR="0" lvl="5"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6pPr>
            <a:lvl7pPr marL="0" marR="0" lvl="6"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7pPr>
            <a:lvl8pPr marL="0" marR="0" lvl="7"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8pPr>
            <a:lvl9pPr marL="0" marR="0" lvl="8"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 Only 2">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457200" y="205978"/>
            <a:ext cx="82281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2600"/>
              <a:buFont typeface="Rambla"/>
              <a:buNone/>
              <a:defRPr sz="4400" b="1" i="0" u="none" strike="noStrike" cap="none">
                <a:latin typeface="Rambla"/>
                <a:ea typeface="Rambla"/>
                <a:cs typeface="Rambla"/>
                <a:sym typeface="Rambla"/>
              </a:defRPr>
            </a:lvl1pPr>
            <a:lvl2pPr marL="0" marR="0" lvl="1"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2pPr>
            <a:lvl3pPr marL="0" marR="0" lvl="2"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3pPr>
            <a:lvl4pPr marL="0" marR="0" lvl="3"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4pPr>
            <a:lvl5pPr marL="0" marR="0" lvl="4"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5pPr>
            <a:lvl6pPr marL="0" marR="0" lvl="5" indent="22860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6pPr>
            <a:lvl7pPr marL="0" marR="0" lvl="6" indent="27432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7pPr>
            <a:lvl8pPr marL="0" marR="0" lvl="7" indent="32004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8pPr>
            <a:lvl9pPr marL="0" marR="0" lvl="8" indent="36576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9pPr>
          </a:lstStyle>
          <a:p>
            <a:endParaRPr/>
          </a:p>
        </p:txBody>
      </p:sp>
      <p:sp>
        <p:nvSpPr>
          <p:cNvPr id="264" name="Google Shape;264;p39"/>
          <p:cNvSpPr txBox="1">
            <a:spLocks noGrp="1"/>
          </p:cNvSpPr>
          <p:nvPr>
            <p:ph type="sldNum" idx="12"/>
          </p:nvPr>
        </p:nvSpPr>
        <p:spPr>
          <a:xfrm>
            <a:off x="7791450" y="4777913"/>
            <a:ext cx="372600" cy="301200"/>
          </a:xfrm>
          <a:prstGeom prst="rect">
            <a:avLst/>
          </a:prstGeom>
          <a:noFill/>
          <a:ln>
            <a:noFill/>
          </a:ln>
        </p:spPr>
        <p:txBody>
          <a:bodyPr spcFirstLastPara="1" wrap="square" lIns="46775" tIns="46775" rIns="46775" bIns="46775" anchor="b" anchorCtr="0">
            <a:noAutofit/>
          </a:bodyPr>
          <a:lstStyle>
            <a:lvl1pPr marL="0" marR="0" lvl="0"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1pPr>
            <a:lvl2pPr marL="0" marR="0" lvl="1"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2pPr>
            <a:lvl3pPr marL="0" marR="0" lvl="2"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3pPr>
            <a:lvl4pPr marL="0" marR="0" lvl="3"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4pPr>
            <a:lvl5pPr marL="0" marR="0" lvl="4"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5pPr>
            <a:lvl6pPr marL="0" marR="0" lvl="5"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6pPr>
            <a:lvl7pPr marL="0" marR="0" lvl="6"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7pPr>
            <a:lvl8pPr marL="0" marR="0" lvl="7"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8pPr>
            <a:lvl9pPr marL="0" marR="0" lvl="8"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2">
  <p:cSld name="Blank">
    <p:spTree>
      <p:nvGrpSpPr>
        <p:cNvPr id="1" name="Shape 265"/>
        <p:cNvGrpSpPr/>
        <p:nvPr/>
      </p:nvGrpSpPr>
      <p:grpSpPr>
        <a:xfrm>
          <a:off x="0" y="0"/>
          <a:ext cx="0" cy="0"/>
          <a:chOff x="0" y="0"/>
          <a:chExt cx="0" cy="0"/>
        </a:xfrm>
      </p:grpSpPr>
      <p:sp>
        <p:nvSpPr>
          <p:cNvPr id="266" name="Google Shape;266;p40"/>
          <p:cNvSpPr txBox="1">
            <a:spLocks noGrp="1"/>
          </p:cNvSpPr>
          <p:nvPr>
            <p:ph type="sldNum" idx="12"/>
          </p:nvPr>
        </p:nvSpPr>
        <p:spPr>
          <a:xfrm>
            <a:off x="8417125" y="4601050"/>
            <a:ext cx="416400" cy="301200"/>
          </a:xfrm>
          <a:prstGeom prst="rect">
            <a:avLst/>
          </a:prstGeom>
          <a:noFill/>
          <a:ln>
            <a:noFill/>
          </a:ln>
        </p:spPr>
        <p:txBody>
          <a:bodyPr spcFirstLastPara="1" wrap="square" lIns="46775" tIns="46775" rIns="46775" bIns="46775" anchor="b" anchorCtr="0">
            <a:noAutofit/>
          </a:bodyPr>
          <a:lstStyle>
            <a:lvl1pPr marL="0" marR="0" lvl="0" indent="0" algn="l" rtl="0">
              <a:lnSpc>
                <a:spcPct val="100000"/>
              </a:lnSpc>
              <a:spcBef>
                <a:spcPts val="0"/>
              </a:spcBef>
              <a:spcAft>
                <a:spcPts val="0"/>
              </a:spcAft>
              <a:buClr>
                <a:srgbClr val="000000"/>
              </a:buClr>
              <a:buFont typeface="Rambla"/>
              <a:buNone/>
              <a:defRPr sz="2400" b="1" i="0" u="none" strike="noStrike" cap="none">
                <a:solidFill>
                  <a:srgbClr val="000000"/>
                </a:solidFill>
                <a:latin typeface="Rambla"/>
                <a:ea typeface="Rambla"/>
                <a:cs typeface="Rambla"/>
                <a:sym typeface="Rambla"/>
              </a:defRPr>
            </a:lvl1pPr>
            <a:lvl2pPr marL="0" marR="0" lvl="1" indent="0" algn="l" rtl="0">
              <a:lnSpc>
                <a:spcPct val="100000"/>
              </a:lnSpc>
              <a:spcBef>
                <a:spcPts val="0"/>
              </a:spcBef>
              <a:spcAft>
                <a:spcPts val="0"/>
              </a:spcAft>
              <a:buClr>
                <a:srgbClr val="000000"/>
              </a:buClr>
              <a:buFont typeface="Rambla"/>
              <a:buNone/>
              <a:defRPr sz="2400" b="1" i="0" u="none" strike="noStrike" cap="none">
                <a:solidFill>
                  <a:srgbClr val="000000"/>
                </a:solidFill>
                <a:latin typeface="Rambla"/>
                <a:ea typeface="Rambla"/>
                <a:cs typeface="Rambla"/>
                <a:sym typeface="Rambla"/>
              </a:defRPr>
            </a:lvl2pPr>
            <a:lvl3pPr marL="0" marR="0" lvl="2" indent="0" algn="l" rtl="0">
              <a:lnSpc>
                <a:spcPct val="100000"/>
              </a:lnSpc>
              <a:spcBef>
                <a:spcPts val="0"/>
              </a:spcBef>
              <a:spcAft>
                <a:spcPts val="0"/>
              </a:spcAft>
              <a:buClr>
                <a:srgbClr val="000000"/>
              </a:buClr>
              <a:buFont typeface="Rambla"/>
              <a:buNone/>
              <a:defRPr sz="2400" b="1" i="0" u="none" strike="noStrike" cap="none">
                <a:solidFill>
                  <a:srgbClr val="000000"/>
                </a:solidFill>
                <a:latin typeface="Rambla"/>
                <a:ea typeface="Rambla"/>
                <a:cs typeface="Rambla"/>
                <a:sym typeface="Rambla"/>
              </a:defRPr>
            </a:lvl3pPr>
            <a:lvl4pPr marL="0" marR="0" lvl="3" indent="0" algn="l" rtl="0">
              <a:lnSpc>
                <a:spcPct val="100000"/>
              </a:lnSpc>
              <a:spcBef>
                <a:spcPts val="0"/>
              </a:spcBef>
              <a:spcAft>
                <a:spcPts val="0"/>
              </a:spcAft>
              <a:buClr>
                <a:srgbClr val="000000"/>
              </a:buClr>
              <a:buFont typeface="Rambla"/>
              <a:buNone/>
              <a:defRPr sz="2400" b="1" i="0" u="none" strike="noStrike" cap="none">
                <a:solidFill>
                  <a:srgbClr val="000000"/>
                </a:solidFill>
                <a:latin typeface="Rambla"/>
                <a:ea typeface="Rambla"/>
                <a:cs typeface="Rambla"/>
                <a:sym typeface="Rambla"/>
              </a:defRPr>
            </a:lvl4pPr>
            <a:lvl5pPr marL="0" marR="0" lvl="4" indent="0" algn="l" rtl="0">
              <a:lnSpc>
                <a:spcPct val="100000"/>
              </a:lnSpc>
              <a:spcBef>
                <a:spcPts val="0"/>
              </a:spcBef>
              <a:spcAft>
                <a:spcPts val="0"/>
              </a:spcAft>
              <a:buClr>
                <a:srgbClr val="000000"/>
              </a:buClr>
              <a:buFont typeface="Rambla"/>
              <a:buNone/>
              <a:defRPr sz="2400" b="1" i="0" u="none" strike="noStrike" cap="none">
                <a:solidFill>
                  <a:srgbClr val="000000"/>
                </a:solidFill>
                <a:latin typeface="Rambla"/>
                <a:ea typeface="Rambla"/>
                <a:cs typeface="Rambla"/>
                <a:sym typeface="Rambla"/>
              </a:defRPr>
            </a:lvl5pPr>
            <a:lvl6pPr marL="0" marR="0" lvl="5" indent="0" algn="l" rtl="0">
              <a:lnSpc>
                <a:spcPct val="100000"/>
              </a:lnSpc>
              <a:spcBef>
                <a:spcPts val="0"/>
              </a:spcBef>
              <a:spcAft>
                <a:spcPts val="0"/>
              </a:spcAft>
              <a:buClr>
                <a:srgbClr val="000000"/>
              </a:buClr>
              <a:buFont typeface="Rambla"/>
              <a:buNone/>
              <a:defRPr sz="2400" b="1" i="0" u="none" strike="noStrike" cap="none">
                <a:solidFill>
                  <a:srgbClr val="000000"/>
                </a:solidFill>
                <a:latin typeface="Rambla"/>
                <a:ea typeface="Rambla"/>
                <a:cs typeface="Rambla"/>
                <a:sym typeface="Rambla"/>
              </a:defRPr>
            </a:lvl6pPr>
            <a:lvl7pPr marL="0" marR="0" lvl="6" indent="0" algn="l" rtl="0">
              <a:lnSpc>
                <a:spcPct val="100000"/>
              </a:lnSpc>
              <a:spcBef>
                <a:spcPts val="0"/>
              </a:spcBef>
              <a:spcAft>
                <a:spcPts val="0"/>
              </a:spcAft>
              <a:buClr>
                <a:srgbClr val="000000"/>
              </a:buClr>
              <a:buFont typeface="Rambla"/>
              <a:buNone/>
              <a:defRPr sz="2400" b="1" i="0" u="none" strike="noStrike" cap="none">
                <a:solidFill>
                  <a:srgbClr val="000000"/>
                </a:solidFill>
                <a:latin typeface="Rambla"/>
                <a:ea typeface="Rambla"/>
                <a:cs typeface="Rambla"/>
                <a:sym typeface="Rambla"/>
              </a:defRPr>
            </a:lvl7pPr>
            <a:lvl8pPr marL="0" marR="0" lvl="7" indent="0" algn="l" rtl="0">
              <a:lnSpc>
                <a:spcPct val="100000"/>
              </a:lnSpc>
              <a:spcBef>
                <a:spcPts val="0"/>
              </a:spcBef>
              <a:spcAft>
                <a:spcPts val="0"/>
              </a:spcAft>
              <a:buClr>
                <a:srgbClr val="000000"/>
              </a:buClr>
              <a:buFont typeface="Rambla"/>
              <a:buNone/>
              <a:defRPr sz="2400" b="1" i="0" u="none" strike="noStrike" cap="none">
                <a:solidFill>
                  <a:srgbClr val="000000"/>
                </a:solidFill>
                <a:latin typeface="Rambla"/>
                <a:ea typeface="Rambla"/>
                <a:cs typeface="Rambla"/>
                <a:sym typeface="Rambla"/>
              </a:defRPr>
            </a:lvl8pPr>
            <a:lvl9pPr marL="0" marR="0" lvl="8" indent="0" algn="l" rtl="0">
              <a:lnSpc>
                <a:spcPct val="100000"/>
              </a:lnSpc>
              <a:spcBef>
                <a:spcPts val="0"/>
              </a:spcBef>
              <a:spcAft>
                <a:spcPts val="0"/>
              </a:spcAft>
              <a:buClr>
                <a:srgbClr val="000000"/>
              </a:buClr>
              <a:buFont typeface="Rambla"/>
              <a:buNone/>
              <a:defRPr sz="2400" b="1" i="0" u="none" strike="noStrike" cap="none">
                <a:solidFill>
                  <a:srgbClr val="000000"/>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
        <p:cNvGrpSpPr/>
        <p:nvPr/>
      </p:nvGrpSpPr>
      <p:grpSpPr>
        <a:xfrm>
          <a:off x="0" y="0"/>
          <a:ext cx="0" cy="0"/>
          <a:chOff x="0" y="0"/>
          <a:chExt cx="0" cy="0"/>
        </a:xfrm>
      </p:grpSpPr>
      <p:sp>
        <p:nvSpPr>
          <p:cNvPr id="268" name="Google Shape;268;p41"/>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rtl="0">
              <a:spcBef>
                <a:spcPts val="0"/>
              </a:spcBef>
              <a:spcAft>
                <a:spcPts val="1600"/>
              </a:spcAft>
              <a:buSzPts val="1800"/>
              <a:buNone/>
              <a:defRPr sz="1800"/>
            </a:lvl1pPr>
          </a:lstStyle>
          <a:p>
            <a:endParaRPr/>
          </a:p>
        </p:txBody>
      </p:sp>
      <p:sp>
        <p:nvSpPr>
          <p:cNvPr id="269" name="Google Shape;269;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3000">
                <a:solidFill>
                  <a:srgbClr val="000000"/>
                </a:solidFill>
              </a:defRPr>
            </a:lvl1pPr>
            <a:lvl2pPr lvl="1" rtl="0">
              <a:buNone/>
              <a:defRPr sz="3000">
                <a:solidFill>
                  <a:srgbClr val="000000"/>
                </a:solidFill>
              </a:defRPr>
            </a:lvl2pPr>
            <a:lvl3pPr lvl="2" rtl="0">
              <a:buNone/>
              <a:defRPr sz="3000">
                <a:solidFill>
                  <a:srgbClr val="000000"/>
                </a:solidFill>
              </a:defRPr>
            </a:lvl3pPr>
            <a:lvl4pPr lvl="3" rtl="0">
              <a:buNone/>
              <a:defRPr sz="3000">
                <a:solidFill>
                  <a:srgbClr val="000000"/>
                </a:solidFill>
              </a:defRPr>
            </a:lvl4pPr>
            <a:lvl5pPr lvl="4" rtl="0">
              <a:buNone/>
              <a:defRPr sz="3000">
                <a:solidFill>
                  <a:srgbClr val="000000"/>
                </a:solidFill>
              </a:defRPr>
            </a:lvl5pPr>
            <a:lvl6pPr lvl="5" rtl="0">
              <a:buNone/>
              <a:defRPr sz="3000">
                <a:solidFill>
                  <a:srgbClr val="000000"/>
                </a:solidFill>
              </a:defRPr>
            </a:lvl6pPr>
            <a:lvl7pPr lvl="6" rtl="0">
              <a:buNone/>
              <a:defRPr sz="3000">
                <a:solidFill>
                  <a:srgbClr val="000000"/>
                </a:solidFill>
              </a:defRPr>
            </a:lvl7pPr>
            <a:lvl8pPr lvl="7" rtl="0">
              <a:buNone/>
              <a:defRPr sz="3000">
                <a:solidFill>
                  <a:srgbClr val="000000"/>
                </a:solidFill>
              </a:defRPr>
            </a:lvl8pPr>
            <a:lvl9pPr lvl="8" rtl="0">
              <a:buNone/>
              <a:defRPr sz="3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457200" y="205978"/>
            <a:ext cx="82281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2600"/>
              <a:buFont typeface="Rambla"/>
              <a:buNone/>
              <a:defRPr sz="4100" b="1" i="0" u="none" strike="noStrike" cap="none">
                <a:latin typeface="Rambla"/>
                <a:ea typeface="Rambla"/>
                <a:cs typeface="Rambla"/>
                <a:sym typeface="Rambla"/>
              </a:defRPr>
            </a:lvl1pPr>
            <a:lvl2pPr marL="0" marR="0" lvl="1"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2pPr>
            <a:lvl3pPr marL="0" marR="0" lvl="2"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3pPr>
            <a:lvl4pPr marL="0" marR="0" lvl="3"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4pPr>
            <a:lvl5pPr marL="0" marR="0" lvl="4"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5pPr>
            <a:lvl6pPr marL="0" marR="0" lvl="5" indent="22860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6pPr>
            <a:lvl7pPr marL="0" marR="0" lvl="6" indent="27432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7pPr>
            <a:lvl8pPr marL="0" marR="0" lvl="7" indent="32004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8pPr>
            <a:lvl9pPr marL="0" marR="0" lvl="8" indent="36576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9pPr>
          </a:lstStyle>
          <a:p>
            <a:endParaRPr/>
          </a:p>
        </p:txBody>
      </p:sp>
      <p:sp>
        <p:nvSpPr>
          <p:cNvPr id="272" name="Google Shape;272;p42"/>
          <p:cNvSpPr txBox="1">
            <a:spLocks noGrp="1"/>
          </p:cNvSpPr>
          <p:nvPr>
            <p:ph type="sldNum" idx="12"/>
          </p:nvPr>
        </p:nvSpPr>
        <p:spPr>
          <a:xfrm>
            <a:off x="8296338" y="4761542"/>
            <a:ext cx="411000" cy="317700"/>
          </a:xfrm>
          <a:prstGeom prst="rect">
            <a:avLst/>
          </a:prstGeom>
          <a:noFill/>
          <a:ln>
            <a:noFill/>
          </a:ln>
        </p:spPr>
        <p:txBody>
          <a:bodyPr spcFirstLastPara="1" wrap="square" lIns="46775" tIns="46775" rIns="46775" bIns="46775" anchor="b" anchorCtr="0">
            <a:noAutofit/>
          </a:bodyPr>
          <a:lstStyle>
            <a:lvl1pPr marL="215900" marR="0" lvl="0" indent="-215900" algn="r" rtl="0">
              <a:lnSpc>
                <a:spcPct val="100000"/>
              </a:lnSpc>
              <a:spcBef>
                <a:spcPts val="0"/>
              </a:spcBef>
              <a:spcAft>
                <a:spcPts val="0"/>
              </a:spcAft>
              <a:buClr>
                <a:srgbClr val="000000"/>
              </a:buClr>
              <a:buFont typeface="Times New Roman"/>
              <a:buNone/>
              <a:defRPr sz="2400" b="1" i="0" u="none" strike="noStrike" cap="none">
                <a:solidFill>
                  <a:srgbClr val="000000"/>
                </a:solidFill>
                <a:latin typeface="Times New Roman"/>
                <a:ea typeface="Times New Roman"/>
                <a:cs typeface="Times New Roman"/>
                <a:sym typeface="Times New Roman"/>
              </a:defRPr>
            </a:lvl1pPr>
            <a:lvl2pPr marL="215900" marR="0" lvl="1" indent="-215900" algn="r" rtl="0">
              <a:lnSpc>
                <a:spcPct val="100000"/>
              </a:lnSpc>
              <a:spcBef>
                <a:spcPts val="0"/>
              </a:spcBef>
              <a:spcAft>
                <a:spcPts val="0"/>
              </a:spcAft>
              <a:buClr>
                <a:srgbClr val="000000"/>
              </a:buClr>
              <a:buFont typeface="Times New Roman"/>
              <a:buNone/>
              <a:defRPr sz="2400" b="1" i="0" u="none" strike="noStrike" cap="none">
                <a:solidFill>
                  <a:srgbClr val="000000"/>
                </a:solidFill>
                <a:latin typeface="Times New Roman"/>
                <a:ea typeface="Times New Roman"/>
                <a:cs typeface="Times New Roman"/>
                <a:sym typeface="Times New Roman"/>
              </a:defRPr>
            </a:lvl2pPr>
            <a:lvl3pPr marL="215900" marR="0" lvl="2" indent="-215900" algn="r" rtl="0">
              <a:lnSpc>
                <a:spcPct val="100000"/>
              </a:lnSpc>
              <a:spcBef>
                <a:spcPts val="0"/>
              </a:spcBef>
              <a:spcAft>
                <a:spcPts val="0"/>
              </a:spcAft>
              <a:buClr>
                <a:srgbClr val="000000"/>
              </a:buClr>
              <a:buFont typeface="Times New Roman"/>
              <a:buNone/>
              <a:defRPr sz="2400" b="1" i="0" u="none" strike="noStrike" cap="none">
                <a:solidFill>
                  <a:srgbClr val="000000"/>
                </a:solidFill>
                <a:latin typeface="Times New Roman"/>
                <a:ea typeface="Times New Roman"/>
                <a:cs typeface="Times New Roman"/>
                <a:sym typeface="Times New Roman"/>
              </a:defRPr>
            </a:lvl3pPr>
            <a:lvl4pPr marL="215900" marR="0" lvl="3" indent="-215900" algn="r" rtl="0">
              <a:lnSpc>
                <a:spcPct val="100000"/>
              </a:lnSpc>
              <a:spcBef>
                <a:spcPts val="0"/>
              </a:spcBef>
              <a:spcAft>
                <a:spcPts val="0"/>
              </a:spcAft>
              <a:buClr>
                <a:srgbClr val="000000"/>
              </a:buClr>
              <a:buFont typeface="Times New Roman"/>
              <a:buNone/>
              <a:defRPr sz="2400" b="1" i="0" u="none" strike="noStrike" cap="none">
                <a:solidFill>
                  <a:srgbClr val="000000"/>
                </a:solidFill>
                <a:latin typeface="Times New Roman"/>
                <a:ea typeface="Times New Roman"/>
                <a:cs typeface="Times New Roman"/>
                <a:sym typeface="Times New Roman"/>
              </a:defRPr>
            </a:lvl4pPr>
            <a:lvl5pPr marL="215900" marR="0" lvl="4" indent="-215900" algn="r" rtl="0">
              <a:lnSpc>
                <a:spcPct val="100000"/>
              </a:lnSpc>
              <a:spcBef>
                <a:spcPts val="0"/>
              </a:spcBef>
              <a:spcAft>
                <a:spcPts val="0"/>
              </a:spcAft>
              <a:buClr>
                <a:srgbClr val="000000"/>
              </a:buClr>
              <a:buFont typeface="Times New Roman"/>
              <a:buNone/>
              <a:defRPr sz="2400" b="1" i="0" u="none" strike="noStrike" cap="none">
                <a:solidFill>
                  <a:srgbClr val="000000"/>
                </a:solidFill>
                <a:latin typeface="Times New Roman"/>
                <a:ea typeface="Times New Roman"/>
                <a:cs typeface="Times New Roman"/>
                <a:sym typeface="Times New Roman"/>
              </a:defRPr>
            </a:lvl5pPr>
            <a:lvl6pPr marL="215900" marR="0" lvl="5" indent="-215900" algn="r" rtl="0">
              <a:lnSpc>
                <a:spcPct val="100000"/>
              </a:lnSpc>
              <a:spcBef>
                <a:spcPts val="0"/>
              </a:spcBef>
              <a:spcAft>
                <a:spcPts val="0"/>
              </a:spcAft>
              <a:buClr>
                <a:srgbClr val="000000"/>
              </a:buClr>
              <a:buFont typeface="Times New Roman"/>
              <a:buNone/>
              <a:defRPr sz="2400" b="1" i="0" u="none" strike="noStrike" cap="none">
                <a:solidFill>
                  <a:srgbClr val="000000"/>
                </a:solidFill>
                <a:latin typeface="Times New Roman"/>
                <a:ea typeface="Times New Roman"/>
                <a:cs typeface="Times New Roman"/>
                <a:sym typeface="Times New Roman"/>
              </a:defRPr>
            </a:lvl6pPr>
            <a:lvl7pPr marL="215900" marR="0" lvl="6" indent="-215900" algn="r" rtl="0">
              <a:lnSpc>
                <a:spcPct val="100000"/>
              </a:lnSpc>
              <a:spcBef>
                <a:spcPts val="0"/>
              </a:spcBef>
              <a:spcAft>
                <a:spcPts val="0"/>
              </a:spcAft>
              <a:buClr>
                <a:srgbClr val="000000"/>
              </a:buClr>
              <a:buFont typeface="Times New Roman"/>
              <a:buNone/>
              <a:defRPr sz="2400" b="1" i="0" u="none" strike="noStrike" cap="none">
                <a:solidFill>
                  <a:srgbClr val="000000"/>
                </a:solidFill>
                <a:latin typeface="Times New Roman"/>
                <a:ea typeface="Times New Roman"/>
                <a:cs typeface="Times New Roman"/>
                <a:sym typeface="Times New Roman"/>
              </a:defRPr>
            </a:lvl7pPr>
            <a:lvl8pPr marL="215900" marR="0" lvl="7" indent="-215900" algn="r" rtl="0">
              <a:lnSpc>
                <a:spcPct val="100000"/>
              </a:lnSpc>
              <a:spcBef>
                <a:spcPts val="0"/>
              </a:spcBef>
              <a:spcAft>
                <a:spcPts val="0"/>
              </a:spcAft>
              <a:buClr>
                <a:srgbClr val="000000"/>
              </a:buClr>
              <a:buFont typeface="Times New Roman"/>
              <a:buNone/>
              <a:defRPr sz="2400" b="1" i="0" u="none" strike="noStrike" cap="none">
                <a:solidFill>
                  <a:srgbClr val="000000"/>
                </a:solidFill>
                <a:latin typeface="Times New Roman"/>
                <a:ea typeface="Times New Roman"/>
                <a:cs typeface="Times New Roman"/>
                <a:sym typeface="Times New Roman"/>
              </a:defRPr>
            </a:lvl8pPr>
            <a:lvl9pPr marL="215900" marR="0" lvl="8" indent="-215900" algn="r" rtl="0">
              <a:lnSpc>
                <a:spcPct val="100000"/>
              </a:lnSpc>
              <a:spcBef>
                <a:spcPts val="0"/>
              </a:spcBef>
              <a:spcAft>
                <a:spcPts val="0"/>
              </a:spcAft>
              <a:buClr>
                <a:srgbClr val="000000"/>
              </a:buClr>
              <a:buFont typeface="Times New Roman"/>
              <a:buNone/>
              <a:defRPr sz="2400" b="1" i="0" u="none" strike="noStrike" cap="none">
                <a:solidFill>
                  <a:srgbClr val="000000"/>
                </a:solidFill>
                <a:latin typeface="Times New Roman"/>
                <a:ea typeface="Times New Roman"/>
                <a:cs typeface="Times New Roman"/>
                <a:sym typeface="Times New Roman"/>
              </a:defRPr>
            </a:lvl9pPr>
          </a:lstStyle>
          <a:p>
            <a:pPr marL="215900" lvl="0" indent="-215900" algn="r"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Blue" type="tx">
  <p:cSld name="TITLE_AND_BODY">
    <p:bg>
      <p:bgPr>
        <a:solidFill>
          <a:srgbClr val="00CFFF"/>
        </a:solidFill>
        <a:effectLst/>
      </p:bgPr>
    </p:bg>
    <p:spTree>
      <p:nvGrpSpPr>
        <p:cNvPr id="1" name="Shape 66"/>
        <p:cNvGrpSpPr/>
        <p:nvPr/>
      </p:nvGrpSpPr>
      <p:grpSpPr>
        <a:xfrm>
          <a:off x="0" y="0"/>
          <a:ext cx="0" cy="0"/>
          <a:chOff x="0" y="0"/>
          <a:chExt cx="0" cy="0"/>
        </a:xfrm>
      </p:grpSpPr>
      <p:sp>
        <p:nvSpPr>
          <p:cNvPr id="67" name="Google Shape;67;p16"/>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69" name="Google Shape;69;p16"/>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70" name="Google Shape;70;p16" descr="18F-Logo-S.png"/>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00CFFF"/>
        </a:solidFill>
        <a:effectLst/>
      </p:bgPr>
    </p:bg>
    <p:spTree>
      <p:nvGrpSpPr>
        <p:cNvPr id="1" name="Shape 273"/>
        <p:cNvGrpSpPr/>
        <p:nvPr/>
      </p:nvGrpSpPr>
      <p:grpSpPr>
        <a:xfrm>
          <a:off x="0" y="0"/>
          <a:ext cx="0" cy="0"/>
          <a:chOff x="0" y="0"/>
          <a:chExt cx="0" cy="0"/>
        </a:xfrm>
      </p:grpSpPr>
      <p:sp>
        <p:nvSpPr>
          <p:cNvPr id="274" name="Google Shape;274;p43"/>
          <p:cNvSpPr txBox="1">
            <a:spLocks noGrp="1"/>
          </p:cNvSpPr>
          <p:nvPr>
            <p:ph type="sldNum" idx="12"/>
          </p:nvPr>
        </p:nvSpPr>
        <p:spPr>
          <a:xfrm>
            <a:off x="8401202" y="4695625"/>
            <a:ext cx="671100" cy="393600"/>
          </a:xfrm>
          <a:prstGeom prst="rect">
            <a:avLst/>
          </a:prstGeom>
        </p:spPr>
        <p:txBody>
          <a:bodyPr spcFirstLastPara="1" wrap="square" lIns="91425" tIns="91425" rIns="91425" bIns="91425" anchor="ctr" anchorCtr="0">
            <a:noAutofit/>
          </a:bodyPr>
          <a:lstStyle>
            <a:lvl1pPr lvl="0" rtl="0">
              <a:buNone/>
              <a:defRPr sz="3000">
                <a:solidFill>
                  <a:schemeClr val="lt1"/>
                </a:solidFill>
              </a:defRPr>
            </a:lvl1pPr>
            <a:lvl2pPr lvl="1" rtl="0">
              <a:buNone/>
              <a:defRPr sz="3000">
                <a:solidFill>
                  <a:schemeClr val="lt1"/>
                </a:solidFill>
              </a:defRPr>
            </a:lvl2pPr>
            <a:lvl3pPr lvl="2" rtl="0">
              <a:buNone/>
              <a:defRPr sz="3000">
                <a:solidFill>
                  <a:schemeClr val="lt1"/>
                </a:solidFill>
              </a:defRPr>
            </a:lvl3pPr>
            <a:lvl4pPr lvl="3" rtl="0">
              <a:buNone/>
              <a:defRPr sz="3000">
                <a:solidFill>
                  <a:schemeClr val="lt1"/>
                </a:solidFill>
              </a:defRPr>
            </a:lvl4pPr>
            <a:lvl5pPr lvl="4" rtl="0">
              <a:buNone/>
              <a:defRPr sz="3000">
                <a:solidFill>
                  <a:schemeClr val="lt1"/>
                </a:solidFill>
              </a:defRPr>
            </a:lvl5pPr>
            <a:lvl6pPr lvl="5" rtl="0">
              <a:buNone/>
              <a:defRPr sz="3000">
                <a:solidFill>
                  <a:schemeClr val="lt1"/>
                </a:solidFill>
              </a:defRPr>
            </a:lvl6pPr>
            <a:lvl7pPr lvl="6" rtl="0">
              <a:buNone/>
              <a:defRPr sz="3000">
                <a:solidFill>
                  <a:schemeClr val="lt1"/>
                </a:solidFill>
              </a:defRPr>
            </a:lvl7pPr>
            <a:lvl8pPr lvl="7" rtl="0">
              <a:buNone/>
              <a:defRPr sz="3000">
                <a:solidFill>
                  <a:schemeClr val="lt1"/>
                </a:solidFill>
              </a:defRPr>
            </a:lvl8pPr>
            <a:lvl9pPr lvl="8" rtl="0">
              <a:buNone/>
              <a:defRPr sz="3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5"/>
        <p:cNvGrpSpPr/>
        <p:nvPr/>
      </p:nvGrpSpPr>
      <p:grpSpPr>
        <a:xfrm>
          <a:off x="0" y="0"/>
          <a:ext cx="0" cy="0"/>
          <a:chOff x="0" y="0"/>
          <a:chExt cx="0" cy="0"/>
        </a:xfrm>
      </p:grpSpPr>
      <p:sp>
        <p:nvSpPr>
          <p:cNvPr id="276" name="Google Shape;276;p44"/>
          <p:cNvSpPr/>
          <p:nvPr/>
        </p:nvSpPr>
        <p:spPr>
          <a:xfrm rot="10800000" flipH="1">
            <a:off x="0" y="656400"/>
            <a:ext cx="9144000" cy="4487100"/>
          </a:xfrm>
          <a:prstGeom prst="rect">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Rambla"/>
              <a:buNone/>
              <a:defRPr sz="4800">
                <a:latin typeface="Rambla"/>
                <a:ea typeface="Rambla"/>
                <a:cs typeface="Rambla"/>
                <a:sym typeface="Rambla"/>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79" name="Google Shape;279;p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457200" y="205978"/>
            <a:ext cx="82281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2600"/>
              <a:buFont typeface="Rambla"/>
              <a:buNone/>
              <a:defRPr sz="4100" b="1" i="0" u="none" strike="noStrike" cap="none">
                <a:latin typeface="Rambla"/>
                <a:ea typeface="Rambla"/>
                <a:cs typeface="Rambla"/>
                <a:sym typeface="Rambla"/>
              </a:defRPr>
            </a:lvl1pPr>
            <a:lvl2pPr marL="0" marR="0" lvl="1"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2pPr>
            <a:lvl3pPr marL="0" marR="0" lvl="2"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3pPr>
            <a:lvl4pPr marL="0" marR="0" lvl="3"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4pPr>
            <a:lvl5pPr marL="0" marR="0" lvl="4"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5pPr>
            <a:lvl6pPr marL="0" marR="0" lvl="5" indent="22860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6pPr>
            <a:lvl7pPr marL="0" marR="0" lvl="6" indent="27432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7pPr>
            <a:lvl8pPr marL="0" marR="0" lvl="7" indent="32004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8pPr>
            <a:lvl9pPr marL="0" marR="0" lvl="8" indent="36576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9pPr>
          </a:lstStyle>
          <a:p>
            <a:endParaRPr/>
          </a:p>
        </p:txBody>
      </p:sp>
      <p:sp>
        <p:nvSpPr>
          <p:cNvPr id="282" name="Google Shape;282;p45"/>
          <p:cNvSpPr txBox="1">
            <a:spLocks noGrp="1"/>
          </p:cNvSpPr>
          <p:nvPr>
            <p:ph type="body" idx="1"/>
          </p:nvPr>
        </p:nvSpPr>
        <p:spPr>
          <a:xfrm>
            <a:off x="457200" y="1110853"/>
            <a:ext cx="8228100" cy="3393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00"/>
              </a:spcBef>
              <a:spcAft>
                <a:spcPts val="0"/>
              </a:spcAft>
              <a:buClr>
                <a:schemeClr val="lt1"/>
              </a:buClr>
              <a:buSzPts val="1800"/>
              <a:buFont typeface="Rambla"/>
              <a:buNone/>
              <a:defRPr sz="2700" b="0" i="0" u="none" strike="noStrike" cap="none">
                <a:solidFill>
                  <a:schemeClr val="lt1"/>
                </a:solidFill>
                <a:latin typeface="Rambla"/>
                <a:ea typeface="Rambla"/>
                <a:cs typeface="Rambla"/>
                <a:sym typeface="Rambla"/>
              </a:defRPr>
            </a:lvl1pPr>
            <a:lvl2pPr marL="914400" marR="0" lvl="1" indent="-228600" algn="l" rtl="0">
              <a:lnSpc>
                <a:spcPct val="100000"/>
              </a:lnSpc>
              <a:spcBef>
                <a:spcPts val="400"/>
              </a:spcBef>
              <a:spcAft>
                <a:spcPts val="0"/>
              </a:spcAft>
              <a:buClr>
                <a:schemeClr val="lt1"/>
              </a:buClr>
              <a:buSzPts val="1400"/>
              <a:buFont typeface="Rambla"/>
              <a:buNone/>
              <a:defRPr sz="2700" b="0" i="0" u="none" strike="noStrike" cap="none">
                <a:solidFill>
                  <a:schemeClr val="lt1"/>
                </a:solidFill>
                <a:latin typeface="Rambla"/>
                <a:ea typeface="Rambla"/>
                <a:cs typeface="Rambla"/>
                <a:sym typeface="Rambla"/>
              </a:defRPr>
            </a:lvl2pPr>
            <a:lvl3pPr marL="1371600" marR="0" lvl="2" indent="-228600" algn="l" rtl="0">
              <a:lnSpc>
                <a:spcPct val="100000"/>
              </a:lnSpc>
              <a:spcBef>
                <a:spcPts val="400"/>
              </a:spcBef>
              <a:spcAft>
                <a:spcPts val="0"/>
              </a:spcAft>
              <a:buClr>
                <a:schemeClr val="lt1"/>
              </a:buClr>
              <a:buSzPts val="1400"/>
              <a:buFont typeface="Rambla"/>
              <a:buNone/>
              <a:defRPr sz="2700" b="0" i="0" u="none" strike="noStrike" cap="none">
                <a:solidFill>
                  <a:schemeClr val="lt1"/>
                </a:solidFill>
                <a:latin typeface="Rambla"/>
                <a:ea typeface="Rambla"/>
                <a:cs typeface="Rambla"/>
                <a:sym typeface="Rambla"/>
              </a:defRPr>
            </a:lvl3pPr>
            <a:lvl4pPr marL="1828800" marR="0" lvl="3" indent="-228600" algn="l" rtl="0">
              <a:lnSpc>
                <a:spcPct val="100000"/>
              </a:lnSpc>
              <a:spcBef>
                <a:spcPts val="400"/>
              </a:spcBef>
              <a:spcAft>
                <a:spcPts val="0"/>
              </a:spcAft>
              <a:buClr>
                <a:schemeClr val="lt1"/>
              </a:buClr>
              <a:buSzPts val="1200"/>
              <a:buFont typeface="Rambla"/>
              <a:buNone/>
              <a:defRPr sz="2700" b="0" i="0" u="none" strike="noStrike" cap="none">
                <a:solidFill>
                  <a:schemeClr val="lt1"/>
                </a:solidFill>
                <a:latin typeface="Rambla"/>
                <a:ea typeface="Rambla"/>
                <a:cs typeface="Rambla"/>
                <a:sym typeface="Rambla"/>
              </a:defRPr>
            </a:lvl4pPr>
            <a:lvl5pPr marL="2286000" marR="0" lvl="4" indent="-228600" algn="l" rtl="0">
              <a:lnSpc>
                <a:spcPct val="100000"/>
              </a:lnSpc>
              <a:spcBef>
                <a:spcPts val="400"/>
              </a:spcBef>
              <a:spcAft>
                <a:spcPts val="0"/>
              </a:spcAft>
              <a:buClr>
                <a:schemeClr val="lt1"/>
              </a:buClr>
              <a:buSzPts val="1000"/>
              <a:buFont typeface="Rambla"/>
              <a:buNone/>
              <a:defRPr sz="2700" b="0" i="0" u="none" strike="noStrike" cap="none">
                <a:solidFill>
                  <a:schemeClr val="lt1"/>
                </a:solidFill>
                <a:latin typeface="Rambla"/>
                <a:ea typeface="Rambla"/>
                <a:cs typeface="Rambla"/>
                <a:sym typeface="Rambla"/>
              </a:defRPr>
            </a:lvl5pPr>
            <a:lvl6pPr marL="2743200" marR="0" lvl="5"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6pPr>
            <a:lvl7pPr marL="3200400" marR="0" lvl="6"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7pPr>
            <a:lvl8pPr marL="3657600" marR="0" lvl="7"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8pPr>
            <a:lvl9pPr marL="4114800" marR="0" lvl="8"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9pPr>
          </a:lstStyle>
          <a:p>
            <a:endParaRPr/>
          </a:p>
        </p:txBody>
      </p:sp>
      <p:sp>
        <p:nvSpPr>
          <p:cNvPr id="283" name="Google Shape;283;p45"/>
          <p:cNvSpPr txBox="1">
            <a:spLocks noGrp="1"/>
          </p:cNvSpPr>
          <p:nvPr>
            <p:ph type="sldNum" idx="12"/>
          </p:nvPr>
        </p:nvSpPr>
        <p:spPr>
          <a:xfrm>
            <a:off x="8296338" y="4761542"/>
            <a:ext cx="411000" cy="317700"/>
          </a:xfrm>
          <a:prstGeom prst="rect">
            <a:avLst/>
          </a:prstGeom>
          <a:noFill/>
          <a:ln>
            <a:noFill/>
          </a:ln>
        </p:spPr>
        <p:txBody>
          <a:bodyPr spcFirstLastPara="1" wrap="square" lIns="46775" tIns="46775" rIns="46775" bIns="46775" anchor="b" anchorCtr="0">
            <a:noAutofit/>
          </a:bodyPr>
          <a:lstStyle>
            <a:lvl1pPr marL="215900" marR="0" lvl="0"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1pPr>
            <a:lvl2pPr marL="215900" marR="0" lvl="1"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2pPr>
            <a:lvl3pPr marL="215900" marR="0" lvl="2"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3pPr>
            <a:lvl4pPr marL="215900" marR="0" lvl="3"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4pPr>
            <a:lvl5pPr marL="215900" marR="0" lvl="4"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5pPr>
            <a:lvl6pPr marL="215900" marR="0" lvl="5"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6pPr>
            <a:lvl7pPr marL="215900" marR="0" lvl="6"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7pPr>
            <a:lvl8pPr marL="215900" marR="0" lvl="7"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8pPr>
            <a:lvl9pPr marL="215900" marR="0" lvl="8"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9pPr>
          </a:lstStyle>
          <a:p>
            <a:pPr marL="215900" lvl="0" indent="-215900" algn="r"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1">
  <p:cSld name="TITLE_1_1">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457200" y="205978"/>
            <a:ext cx="82281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4800"/>
              <a:buFont typeface="Rambla"/>
              <a:buNone/>
              <a:defRPr sz="4800" b="1" i="0" u="none" strike="noStrike" cap="none">
                <a:latin typeface="Rambla"/>
                <a:ea typeface="Rambla"/>
                <a:cs typeface="Rambla"/>
                <a:sym typeface="Rambla"/>
              </a:defRPr>
            </a:lvl1pPr>
            <a:lvl2pPr marL="0" marR="0" lvl="1"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2pPr>
            <a:lvl3pPr marL="0" marR="0" lvl="2"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3pPr>
            <a:lvl4pPr marL="0" marR="0" lvl="3"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4pPr>
            <a:lvl5pPr marL="0" marR="0" lvl="4"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5pPr>
            <a:lvl6pPr marL="0" marR="0" lvl="5" indent="22860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6pPr>
            <a:lvl7pPr marL="0" marR="0" lvl="6" indent="27432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7pPr>
            <a:lvl8pPr marL="0" marR="0" lvl="7" indent="32004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8pPr>
            <a:lvl9pPr marL="0" marR="0" lvl="8" indent="36576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9pPr>
          </a:lstStyle>
          <a:p>
            <a:endParaRPr/>
          </a:p>
        </p:txBody>
      </p:sp>
      <p:sp>
        <p:nvSpPr>
          <p:cNvPr id="286" name="Google Shape;286;p46"/>
          <p:cNvSpPr txBox="1">
            <a:spLocks noGrp="1"/>
          </p:cNvSpPr>
          <p:nvPr>
            <p:ph type="body" idx="1"/>
          </p:nvPr>
        </p:nvSpPr>
        <p:spPr>
          <a:xfrm>
            <a:off x="457200" y="1110853"/>
            <a:ext cx="8228100" cy="3393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00"/>
              </a:spcBef>
              <a:spcAft>
                <a:spcPts val="0"/>
              </a:spcAft>
              <a:buClr>
                <a:schemeClr val="lt1"/>
              </a:buClr>
              <a:buSzPts val="1800"/>
              <a:buFont typeface="Rambla"/>
              <a:buNone/>
              <a:defRPr sz="3600" b="1" i="0" u="none" strike="noStrike" cap="none">
                <a:solidFill>
                  <a:schemeClr val="lt1"/>
                </a:solidFill>
                <a:latin typeface="Rambla"/>
                <a:ea typeface="Rambla"/>
                <a:cs typeface="Rambla"/>
                <a:sym typeface="Rambla"/>
              </a:defRPr>
            </a:lvl1pPr>
            <a:lvl2pPr marL="914400" marR="0" lvl="1" indent="-228600" algn="l" rtl="0">
              <a:lnSpc>
                <a:spcPct val="100000"/>
              </a:lnSpc>
              <a:spcBef>
                <a:spcPts val="400"/>
              </a:spcBef>
              <a:spcAft>
                <a:spcPts val="0"/>
              </a:spcAft>
              <a:buClr>
                <a:schemeClr val="lt1"/>
              </a:buClr>
              <a:buSzPts val="1400"/>
              <a:buFont typeface="Rambla"/>
              <a:buNone/>
              <a:defRPr sz="3600" b="1" i="0" u="none" strike="noStrike" cap="none">
                <a:solidFill>
                  <a:schemeClr val="lt1"/>
                </a:solidFill>
                <a:latin typeface="Rambla"/>
                <a:ea typeface="Rambla"/>
                <a:cs typeface="Rambla"/>
                <a:sym typeface="Rambla"/>
              </a:defRPr>
            </a:lvl2pPr>
            <a:lvl3pPr marL="1371600" marR="0" lvl="2" indent="-228600" algn="l" rtl="0">
              <a:lnSpc>
                <a:spcPct val="100000"/>
              </a:lnSpc>
              <a:spcBef>
                <a:spcPts val="400"/>
              </a:spcBef>
              <a:spcAft>
                <a:spcPts val="0"/>
              </a:spcAft>
              <a:buClr>
                <a:schemeClr val="lt1"/>
              </a:buClr>
              <a:buSzPts val="1400"/>
              <a:buFont typeface="Rambla"/>
              <a:buNone/>
              <a:defRPr sz="3600" b="1" i="0" u="none" strike="noStrike" cap="none">
                <a:solidFill>
                  <a:schemeClr val="lt1"/>
                </a:solidFill>
                <a:latin typeface="Rambla"/>
                <a:ea typeface="Rambla"/>
                <a:cs typeface="Rambla"/>
                <a:sym typeface="Rambla"/>
              </a:defRPr>
            </a:lvl3pPr>
            <a:lvl4pPr marL="1828800" marR="0" lvl="3" indent="-228600" algn="l" rtl="0">
              <a:lnSpc>
                <a:spcPct val="100000"/>
              </a:lnSpc>
              <a:spcBef>
                <a:spcPts val="400"/>
              </a:spcBef>
              <a:spcAft>
                <a:spcPts val="0"/>
              </a:spcAft>
              <a:buClr>
                <a:schemeClr val="lt1"/>
              </a:buClr>
              <a:buSzPts val="1200"/>
              <a:buFont typeface="Rambla"/>
              <a:buNone/>
              <a:defRPr sz="3600" b="1" i="0" u="none" strike="noStrike" cap="none">
                <a:solidFill>
                  <a:schemeClr val="lt1"/>
                </a:solidFill>
                <a:latin typeface="Rambla"/>
                <a:ea typeface="Rambla"/>
                <a:cs typeface="Rambla"/>
                <a:sym typeface="Rambla"/>
              </a:defRPr>
            </a:lvl4pPr>
            <a:lvl5pPr marL="2286000" marR="0" lvl="4" indent="-228600" algn="l" rtl="0">
              <a:lnSpc>
                <a:spcPct val="100000"/>
              </a:lnSpc>
              <a:spcBef>
                <a:spcPts val="400"/>
              </a:spcBef>
              <a:spcAft>
                <a:spcPts val="0"/>
              </a:spcAft>
              <a:buClr>
                <a:schemeClr val="lt1"/>
              </a:buClr>
              <a:buSzPts val="1000"/>
              <a:buFont typeface="Rambla"/>
              <a:buNone/>
              <a:defRPr sz="3600" b="1" i="0" u="none" strike="noStrike" cap="none">
                <a:solidFill>
                  <a:schemeClr val="lt1"/>
                </a:solidFill>
                <a:latin typeface="Rambla"/>
                <a:ea typeface="Rambla"/>
                <a:cs typeface="Rambla"/>
                <a:sym typeface="Rambla"/>
              </a:defRPr>
            </a:lvl5pPr>
            <a:lvl6pPr marL="2743200" marR="0" lvl="5"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6pPr>
            <a:lvl7pPr marL="3200400" marR="0" lvl="6"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7pPr>
            <a:lvl8pPr marL="3657600" marR="0" lvl="7"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8pPr>
            <a:lvl9pPr marL="4114800" marR="0" lvl="8"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9pPr>
          </a:lstStyle>
          <a:p>
            <a:endParaRPr/>
          </a:p>
        </p:txBody>
      </p:sp>
      <p:sp>
        <p:nvSpPr>
          <p:cNvPr id="287" name="Google Shape;287;p46"/>
          <p:cNvSpPr txBox="1">
            <a:spLocks noGrp="1"/>
          </p:cNvSpPr>
          <p:nvPr>
            <p:ph type="sldNum" idx="12"/>
          </p:nvPr>
        </p:nvSpPr>
        <p:spPr>
          <a:xfrm>
            <a:off x="7791450" y="4777913"/>
            <a:ext cx="372600" cy="301200"/>
          </a:xfrm>
          <a:prstGeom prst="rect">
            <a:avLst/>
          </a:prstGeom>
          <a:noFill/>
          <a:ln>
            <a:noFill/>
          </a:ln>
        </p:spPr>
        <p:txBody>
          <a:bodyPr spcFirstLastPara="1" wrap="square" lIns="46775" tIns="46775" rIns="46775" bIns="46775" anchor="b" anchorCtr="0">
            <a:noAutofit/>
          </a:bodyPr>
          <a:lstStyle>
            <a:lvl1pPr marL="0" marR="0" lvl="0"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1pPr>
            <a:lvl2pPr marL="0" marR="0" lvl="1"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2pPr>
            <a:lvl3pPr marL="0" marR="0" lvl="2"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3pPr>
            <a:lvl4pPr marL="0" marR="0" lvl="3"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4pPr>
            <a:lvl5pPr marL="0" marR="0" lvl="4"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5pPr>
            <a:lvl6pPr marL="0" marR="0" lvl="5"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6pPr>
            <a:lvl7pPr marL="0" marR="0" lvl="6"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7pPr>
            <a:lvl8pPr marL="0" marR="0" lvl="7"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8pPr>
            <a:lvl9pPr marL="0" marR="0" lvl="8"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lank 5">
  <p:cSld name="Blank 4">
    <p:spTree>
      <p:nvGrpSpPr>
        <p:cNvPr id="1" name="Shape 288"/>
        <p:cNvGrpSpPr/>
        <p:nvPr/>
      </p:nvGrpSpPr>
      <p:grpSpPr>
        <a:xfrm>
          <a:off x="0" y="0"/>
          <a:ext cx="0" cy="0"/>
          <a:chOff x="0" y="0"/>
          <a:chExt cx="0" cy="0"/>
        </a:xfrm>
      </p:grpSpPr>
      <p:sp>
        <p:nvSpPr>
          <p:cNvPr id="289" name="Google Shape;289;p47"/>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1pPr>
            <a:lvl2pPr marL="0" marR="0" lvl="1"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2pPr>
            <a:lvl3pPr marL="0" marR="0" lvl="2"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3pPr>
            <a:lvl4pPr marL="0" marR="0" lvl="3"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4pPr>
            <a:lvl5pPr marL="0" marR="0" lvl="4"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5pPr>
            <a:lvl6pPr marL="0" marR="0" lvl="5"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6pPr>
            <a:lvl7pPr marL="0" marR="0" lvl="6"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7pPr>
            <a:lvl8pPr marL="0" marR="0" lvl="7"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8pPr>
            <a:lvl9pPr marL="0" marR="0" lvl="8"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6">
  <p:cSld name="Blank 5">
    <p:spTree>
      <p:nvGrpSpPr>
        <p:cNvPr id="1" name="Shape 290"/>
        <p:cNvGrpSpPr/>
        <p:nvPr/>
      </p:nvGrpSpPr>
      <p:grpSpPr>
        <a:xfrm>
          <a:off x="0" y="0"/>
          <a:ext cx="0" cy="0"/>
          <a:chOff x="0" y="0"/>
          <a:chExt cx="0" cy="0"/>
        </a:xfrm>
      </p:grpSpPr>
      <p:sp>
        <p:nvSpPr>
          <p:cNvPr id="291" name="Google Shape;291;p48"/>
          <p:cNvSpPr txBox="1">
            <a:spLocks noGrp="1"/>
          </p:cNvSpPr>
          <p:nvPr>
            <p:ph type="sldNum" idx="12"/>
          </p:nvPr>
        </p:nvSpPr>
        <p:spPr>
          <a:xfrm>
            <a:off x="8245538" y="4715536"/>
            <a:ext cx="462000" cy="363600"/>
          </a:xfrm>
          <a:prstGeom prst="rect">
            <a:avLst/>
          </a:prstGeom>
          <a:noFill/>
          <a:ln>
            <a:noFill/>
          </a:ln>
        </p:spPr>
        <p:txBody>
          <a:bodyPr spcFirstLastPara="1" wrap="square" lIns="46775" tIns="46775" rIns="46775" bIns="46775" anchor="b" anchorCtr="0">
            <a:noAutofit/>
          </a:bodyPr>
          <a:lstStyle>
            <a:lvl1pPr marL="215900" marR="0" lvl="0" indent="-215900" algn="r" rtl="0">
              <a:lnSpc>
                <a:spcPct val="100000"/>
              </a:lnSpc>
              <a:spcBef>
                <a:spcPts val="0"/>
              </a:spcBef>
              <a:spcAft>
                <a:spcPts val="0"/>
              </a:spcAft>
              <a:buClr>
                <a:srgbClr val="000000"/>
              </a:buClr>
              <a:buFont typeface="Times New Roman"/>
              <a:buNone/>
              <a:defRPr sz="2800" b="0" i="0" u="none" strike="noStrike" cap="none">
                <a:solidFill>
                  <a:srgbClr val="000000"/>
                </a:solidFill>
                <a:latin typeface="Times New Roman"/>
                <a:ea typeface="Times New Roman"/>
                <a:cs typeface="Times New Roman"/>
                <a:sym typeface="Times New Roman"/>
              </a:defRPr>
            </a:lvl1pPr>
            <a:lvl2pPr marL="215900" marR="0" lvl="1" indent="-215900" algn="r" rtl="0">
              <a:lnSpc>
                <a:spcPct val="100000"/>
              </a:lnSpc>
              <a:spcBef>
                <a:spcPts val="0"/>
              </a:spcBef>
              <a:spcAft>
                <a:spcPts val="0"/>
              </a:spcAft>
              <a:buClr>
                <a:srgbClr val="000000"/>
              </a:buClr>
              <a:buFont typeface="Times New Roman"/>
              <a:buNone/>
              <a:defRPr sz="2800" b="0" i="0" u="none" strike="noStrike" cap="none">
                <a:solidFill>
                  <a:srgbClr val="000000"/>
                </a:solidFill>
                <a:latin typeface="Times New Roman"/>
                <a:ea typeface="Times New Roman"/>
                <a:cs typeface="Times New Roman"/>
                <a:sym typeface="Times New Roman"/>
              </a:defRPr>
            </a:lvl2pPr>
            <a:lvl3pPr marL="215900" marR="0" lvl="2" indent="-215900" algn="r" rtl="0">
              <a:lnSpc>
                <a:spcPct val="100000"/>
              </a:lnSpc>
              <a:spcBef>
                <a:spcPts val="0"/>
              </a:spcBef>
              <a:spcAft>
                <a:spcPts val="0"/>
              </a:spcAft>
              <a:buClr>
                <a:srgbClr val="000000"/>
              </a:buClr>
              <a:buFont typeface="Times New Roman"/>
              <a:buNone/>
              <a:defRPr sz="2800" b="0" i="0" u="none" strike="noStrike" cap="none">
                <a:solidFill>
                  <a:srgbClr val="000000"/>
                </a:solidFill>
                <a:latin typeface="Times New Roman"/>
                <a:ea typeface="Times New Roman"/>
                <a:cs typeface="Times New Roman"/>
                <a:sym typeface="Times New Roman"/>
              </a:defRPr>
            </a:lvl3pPr>
            <a:lvl4pPr marL="215900" marR="0" lvl="3" indent="-215900" algn="r" rtl="0">
              <a:lnSpc>
                <a:spcPct val="100000"/>
              </a:lnSpc>
              <a:spcBef>
                <a:spcPts val="0"/>
              </a:spcBef>
              <a:spcAft>
                <a:spcPts val="0"/>
              </a:spcAft>
              <a:buClr>
                <a:srgbClr val="000000"/>
              </a:buClr>
              <a:buFont typeface="Times New Roman"/>
              <a:buNone/>
              <a:defRPr sz="2800" b="0" i="0" u="none" strike="noStrike" cap="none">
                <a:solidFill>
                  <a:srgbClr val="000000"/>
                </a:solidFill>
                <a:latin typeface="Times New Roman"/>
                <a:ea typeface="Times New Roman"/>
                <a:cs typeface="Times New Roman"/>
                <a:sym typeface="Times New Roman"/>
              </a:defRPr>
            </a:lvl4pPr>
            <a:lvl5pPr marL="215900" marR="0" lvl="4" indent="-215900" algn="r" rtl="0">
              <a:lnSpc>
                <a:spcPct val="100000"/>
              </a:lnSpc>
              <a:spcBef>
                <a:spcPts val="0"/>
              </a:spcBef>
              <a:spcAft>
                <a:spcPts val="0"/>
              </a:spcAft>
              <a:buClr>
                <a:srgbClr val="000000"/>
              </a:buClr>
              <a:buFont typeface="Times New Roman"/>
              <a:buNone/>
              <a:defRPr sz="2800" b="0" i="0" u="none" strike="noStrike" cap="none">
                <a:solidFill>
                  <a:srgbClr val="000000"/>
                </a:solidFill>
                <a:latin typeface="Times New Roman"/>
                <a:ea typeface="Times New Roman"/>
                <a:cs typeface="Times New Roman"/>
                <a:sym typeface="Times New Roman"/>
              </a:defRPr>
            </a:lvl5pPr>
            <a:lvl6pPr marL="215900" marR="0" lvl="5" indent="-215900" algn="r" rtl="0">
              <a:lnSpc>
                <a:spcPct val="100000"/>
              </a:lnSpc>
              <a:spcBef>
                <a:spcPts val="0"/>
              </a:spcBef>
              <a:spcAft>
                <a:spcPts val="0"/>
              </a:spcAft>
              <a:buClr>
                <a:srgbClr val="000000"/>
              </a:buClr>
              <a:buFont typeface="Times New Roman"/>
              <a:buNone/>
              <a:defRPr sz="2800" b="0" i="0" u="none" strike="noStrike" cap="none">
                <a:solidFill>
                  <a:srgbClr val="000000"/>
                </a:solidFill>
                <a:latin typeface="Times New Roman"/>
                <a:ea typeface="Times New Roman"/>
                <a:cs typeface="Times New Roman"/>
                <a:sym typeface="Times New Roman"/>
              </a:defRPr>
            </a:lvl6pPr>
            <a:lvl7pPr marL="215900" marR="0" lvl="6" indent="-215900" algn="r" rtl="0">
              <a:lnSpc>
                <a:spcPct val="100000"/>
              </a:lnSpc>
              <a:spcBef>
                <a:spcPts val="0"/>
              </a:spcBef>
              <a:spcAft>
                <a:spcPts val="0"/>
              </a:spcAft>
              <a:buClr>
                <a:srgbClr val="000000"/>
              </a:buClr>
              <a:buFont typeface="Times New Roman"/>
              <a:buNone/>
              <a:defRPr sz="2800" b="0" i="0" u="none" strike="noStrike" cap="none">
                <a:solidFill>
                  <a:srgbClr val="000000"/>
                </a:solidFill>
                <a:latin typeface="Times New Roman"/>
                <a:ea typeface="Times New Roman"/>
                <a:cs typeface="Times New Roman"/>
                <a:sym typeface="Times New Roman"/>
              </a:defRPr>
            </a:lvl7pPr>
            <a:lvl8pPr marL="215900" marR="0" lvl="7" indent="-215900" algn="r" rtl="0">
              <a:lnSpc>
                <a:spcPct val="100000"/>
              </a:lnSpc>
              <a:spcBef>
                <a:spcPts val="0"/>
              </a:spcBef>
              <a:spcAft>
                <a:spcPts val="0"/>
              </a:spcAft>
              <a:buClr>
                <a:srgbClr val="000000"/>
              </a:buClr>
              <a:buFont typeface="Times New Roman"/>
              <a:buNone/>
              <a:defRPr sz="2800" b="0" i="0" u="none" strike="noStrike" cap="none">
                <a:solidFill>
                  <a:srgbClr val="000000"/>
                </a:solidFill>
                <a:latin typeface="Times New Roman"/>
                <a:ea typeface="Times New Roman"/>
                <a:cs typeface="Times New Roman"/>
                <a:sym typeface="Times New Roman"/>
              </a:defRPr>
            </a:lvl8pPr>
            <a:lvl9pPr marL="215900" marR="0" lvl="8" indent="-215900" algn="r" rtl="0">
              <a:lnSpc>
                <a:spcPct val="100000"/>
              </a:lnSpc>
              <a:spcBef>
                <a:spcPts val="0"/>
              </a:spcBef>
              <a:spcAft>
                <a:spcPts val="0"/>
              </a:spcAft>
              <a:buClr>
                <a:srgbClr val="000000"/>
              </a:buClr>
              <a:buFont typeface="Times New Roman"/>
              <a:buNone/>
              <a:defRPr sz="2800" b="0" i="0" u="none" strike="noStrike" cap="none">
                <a:solidFill>
                  <a:srgbClr val="000000"/>
                </a:solidFill>
                <a:latin typeface="Times New Roman"/>
                <a:ea typeface="Times New Roman"/>
                <a:cs typeface="Times New Roman"/>
                <a:sym typeface="Times New Roman"/>
              </a:defRPr>
            </a:lvl9pPr>
          </a:lstStyle>
          <a:p>
            <a:pPr marL="215900" lvl="0" indent="-215900" algn="r"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7">
  <p:cSld name="Blank 6">
    <p:bg>
      <p:bgPr>
        <a:blipFill rotWithShape="1">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49"/>
          <p:cNvSpPr txBox="1">
            <a:spLocks noGrp="1"/>
          </p:cNvSpPr>
          <p:nvPr>
            <p:ph type="sldNum" idx="12"/>
          </p:nvPr>
        </p:nvSpPr>
        <p:spPr>
          <a:xfrm>
            <a:off x="8296338" y="4761542"/>
            <a:ext cx="411000" cy="317700"/>
          </a:xfrm>
          <a:prstGeom prst="rect">
            <a:avLst/>
          </a:prstGeom>
          <a:noFill/>
          <a:ln>
            <a:noFill/>
          </a:ln>
        </p:spPr>
        <p:txBody>
          <a:bodyPr spcFirstLastPara="1" wrap="square" lIns="46775" tIns="46775" rIns="46775" bIns="46775" anchor="b" anchorCtr="0">
            <a:noAutofit/>
          </a:bodyPr>
          <a:lstStyle>
            <a:lvl1pPr marL="215900" marR="0" lvl="0" indent="-215900" algn="r" rtl="0">
              <a:lnSpc>
                <a:spcPct val="100000"/>
              </a:lnSpc>
              <a:spcBef>
                <a:spcPts val="0"/>
              </a:spcBef>
              <a:spcAft>
                <a:spcPts val="0"/>
              </a:spcAft>
              <a:buClr>
                <a:srgbClr val="FFFFFF"/>
              </a:buClr>
              <a:buFont typeface="Times New Roman"/>
              <a:buNone/>
              <a:defRPr sz="2400" b="0" i="0" u="none" strike="noStrike" cap="none">
                <a:solidFill>
                  <a:srgbClr val="FFFFFF"/>
                </a:solidFill>
                <a:latin typeface="Times New Roman"/>
                <a:ea typeface="Times New Roman"/>
                <a:cs typeface="Times New Roman"/>
                <a:sym typeface="Times New Roman"/>
              </a:defRPr>
            </a:lvl1pPr>
            <a:lvl2pPr marL="215900" marR="0" lvl="1" indent="-215900" algn="r" rtl="0">
              <a:lnSpc>
                <a:spcPct val="100000"/>
              </a:lnSpc>
              <a:spcBef>
                <a:spcPts val="0"/>
              </a:spcBef>
              <a:spcAft>
                <a:spcPts val="0"/>
              </a:spcAft>
              <a:buClr>
                <a:srgbClr val="FFFFFF"/>
              </a:buClr>
              <a:buFont typeface="Times New Roman"/>
              <a:buNone/>
              <a:defRPr sz="2400" b="0" i="0" u="none" strike="noStrike" cap="none">
                <a:solidFill>
                  <a:srgbClr val="FFFFFF"/>
                </a:solidFill>
                <a:latin typeface="Times New Roman"/>
                <a:ea typeface="Times New Roman"/>
                <a:cs typeface="Times New Roman"/>
                <a:sym typeface="Times New Roman"/>
              </a:defRPr>
            </a:lvl2pPr>
            <a:lvl3pPr marL="215900" marR="0" lvl="2" indent="-215900" algn="r" rtl="0">
              <a:lnSpc>
                <a:spcPct val="100000"/>
              </a:lnSpc>
              <a:spcBef>
                <a:spcPts val="0"/>
              </a:spcBef>
              <a:spcAft>
                <a:spcPts val="0"/>
              </a:spcAft>
              <a:buClr>
                <a:srgbClr val="FFFFFF"/>
              </a:buClr>
              <a:buFont typeface="Times New Roman"/>
              <a:buNone/>
              <a:defRPr sz="2400" b="0" i="0" u="none" strike="noStrike" cap="none">
                <a:solidFill>
                  <a:srgbClr val="FFFFFF"/>
                </a:solidFill>
                <a:latin typeface="Times New Roman"/>
                <a:ea typeface="Times New Roman"/>
                <a:cs typeface="Times New Roman"/>
                <a:sym typeface="Times New Roman"/>
              </a:defRPr>
            </a:lvl3pPr>
            <a:lvl4pPr marL="215900" marR="0" lvl="3" indent="-215900" algn="r" rtl="0">
              <a:lnSpc>
                <a:spcPct val="100000"/>
              </a:lnSpc>
              <a:spcBef>
                <a:spcPts val="0"/>
              </a:spcBef>
              <a:spcAft>
                <a:spcPts val="0"/>
              </a:spcAft>
              <a:buClr>
                <a:srgbClr val="FFFFFF"/>
              </a:buClr>
              <a:buFont typeface="Times New Roman"/>
              <a:buNone/>
              <a:defRPr sz="2400" b="0" i="0" u="none" strike="noStrike" cap="none">
                <a:solidFill>
                  <a:srgbClr val="FFFFFF"/>
                </a:solidFill>
                <a:latin typeface="Times New Roman"/>
                <a:ea typeface="Times New Roman"/>
                <a:cs typeface="Times New Roman"/>
                <a:sym typeface="Times New Roman"/>
              </a:defRPr>
            </a:lvl4pPr>
            <a:lvl5pPr marL="215900" marR="0" lvl="4" indent="-215900" algn="r" rtl="0">
              <a:lnSpc>
                <a:spcPct val="100000"/>
              </a:lnSpc>
              <a:spcBef>
                <a:spcPts val="0"/>
              </a:spcBef>
              <a:spcAft>
                <a:spcPts val="0"/>
              </a:spcAft>
              <a:buClr>
                <a:srgbClr val="FFFFFF"/>
              </a:buClr>
              <a:buFont typeface="Times New Roman"/>
              <a:buNone/>
              <a:defRPr sz="2400" b="0" i="0" u="none" strike="noStrike" cap="none">
                <a:solidFill>
                  <a:srgbClr val="FFFFFF"/>
                </a:solidFill>
                <a:latin typeface="Times New Roman"/>
                <a:ea typeface="Times New Roman"/>
                <a:cs typeface="Times New Roman"/>
                <a:sym typeface="Times New Roman"/>
              </a:defRPr>
            </a:lvl5pPr>
            <a:lvl6pPr marL="215900" marR="0" lvl="5" indent="-215900" algn="r" rtl="0">
              <a:lnSpc>
                <a:spcPct val="100000"/>
              </a:lnSpc>
              <a:spcBef>
                <a:spcPts val="0"/>
              </a:spcBef>
              <a:spcAft>
                <a:spcPts val="0"/>
              </a:spcAft>
              <a:buClr>
                <a:srgbClr val="FFFFFF"/>
              </a:buClr>
              <a:buFont typeface="Times New Roman"/>
              <a:buNone/>
              <a:defRPr sz="2400" b="0" i="0" u="none" strike="noStrike" cap="none">
                <a:solidFill>
                  <a:srgbClr val="FFFFFF"/>
                </a:solidFill>
                <a:latin typeface="Times New Roman"/>
                <a:ea typeface="Times New Roman"/>
                <a:cs typeface="Times New Roman"/>
                <a:sym typeface="Times New Roman"/>
              </a:defRPr>
            </a:lvl6pPr>
            <a:lvl7pPr marL="215900" marR="0" lvl="6" indent="-215900" algn="r" rtl="0">
              <a:lnSpc>
                <a:spcPct val="100000"/>
              </a:lnSpc>
              <a:spcBef>
                <a:spcPts val="0"/>
              </a:spcBef>
              <a:spcAft>
                <a:spcPts val="0"/>
              </a:spcAft>
              <a:buClr>
                <a:srgbClr val="FFFFFF"/>
              </a:buClr>
              <a:buFont typeface="Times New Roman"/>
              <a:buNone/>
              <a:defRPr sz="2400" b="0" i="0" u="none" strike="noStrike" cap="none">
                <a:solidFill>
                  <a:srgbClr val="FFFFFF"/>
                </a:solidFill>
                <a:latin typeface="Times New Roman"/>
                <a:ea typeface="Times New Roman"/>
                <a:cs typeface="Times New Roman"/>
                <a:sym typeface="Times New Roman"/>
              </a:defRPr>
            </a:lvl7pPr>
            <a:lvl8pPr marL="215900" marR="0" lvl="7" indent="-215900" algn="r" rtl="0">
              <a:lnSpc>
                <a:spcPct val="100000"/>
              </a:lnSpc>
              <a:spcBef>
                <a:spcPts val="0"/>
              </a:spcBef>
              <a:spcAft>
                <a:spcPts val="0"/>
              </a:spcAft>
              <a:buClr>
                <a:srgbClr val="FFFFFF"/>
              </a:buClr>
              <a:buFont typeface="Times New Roman"/>
              <a:buNone/>
              <a:defRPr sz="2400" b="0" i="0" u="none" strike="noStrike" cap="none">
                <a:solidFill>
                  <a:srgbClr val="FFFFFF"/>
                </a:solidFill>
                <a:latin typeface="Times New Roman"/>
                <a:ea typeface="Times New Roman"/>
                <a:cs typeface="Times New Roman"/>
                <a:sym typeface="Times New Roman"/>
              </a:defRPr>
            </a:lvl8pPr>
            <a:lvl9pPr marL="215900" marR="0" lvl="8" indent="-215900" algn="r" rtl="0">
              <a:lnSpc>
                <a:spcPct val="100000"/>
              </a:lnSpc>
              <a:spcBef>
                <a:spcPts val="0"/>
              </a:spcBef>
              <a:spcAft>
                <a:spcPts val="0"/>
              </a:spcAft>
              <a:buClr>
                <a:srgbClr val="FFFFFF"/>
              </a:buClr>
              <a:buFont typeface="Times New Roman"/>
              <a:buNone/>
              <a:defRPr sz="2400" b="0" i="0" u="none" strike="noStrike" cap="none">
                <a:solidFill>
                  <a:srgbClr val="FFFFFF"/>
                </a:solidFill>
                <a:latin typeface="Times New Roman"/>
                <a:ea typeface="Times New Roman"/>
                <a:cs typeface="Times New Roman"/>
                <a:sym typeface="Times New Roman"/>
              </a:defRPr>
            </a:lvl9pPr>
          </a:lstStyle>
          <a:p>
            <a:pPr marL="215900" lvl="0" indent="-215900" algn="r"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3">
  <p:cSld name="Blank 2">
    <p:bg>
      <p:bgPr>
        <a:solidFill>
          <a:srgbClr val="046B99"/>
        </a:solidFill>
        <a:effectLst/>
      </p:bgPr>
    </p:bg>
    <p:spTree>
      <p:nvGrpSpPr>
        <p:cNvPr id="1" name="Shape 294"/>
        <p:cNvGrpSpPr/>
        <p:nvPr/>
      </p:nvGrpSpPr>
      <p:grpSpPr>
        <a:xfrm>
          <a:off x="0" y="0"/>
          <a:ext cx="0" cy="0"/>
          <a:chOff x="0" y="0"/>
          <a:chExt cx="0" cy="0"/>
        </a:xfrm>
      </p:grpSpPr>
      <p:sp>
        <p:nvSpPr>
          <p:cNvPr id="295" name="Google Shape;295;p50"/>
          <p:cNvSpPr txBox="1">
            <a:spLocks noGrp="1"/>
          </p:cNvSpPr>
          <p:nvPr>
            <p:ph type="sldNum" idx="12"/>
          </p:nvPr>
        </p:nvSpPr>
        <p:spPr>
          <a:xfrm>
            <a:off x="8296338" y="4761542"/>
            <a:ext cx="411000" cy="317700"/>
          </a:xfrm>
          <a:prstGeom prst="rect">
            <a:avLst/>
          </a:prstGeom>
          <a:noFill/>
          <a:ln>
            <a:noFill/>
          </a:ln>
        </p:spPr>
        <p:txBody>
          <a:bodyPr spcFirstLastPara="1" wrap="square" lIns="46775" tIns="46775" rIns="46775" bIns="46775" anchor="b" anchorCtr="0">
            <a:noAutofit/>
          </a:bodyPr>
          <a:lstStyle>
            <a:lvl1pPr marL="215900" marR="0" lvl="0"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1pPr>
            <a:lvl2pPr marL="215900" marR="0" lvl="1"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2pPr>
            <a:lvl3pPr marL="215900" marR="0" lvl="2"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3pPr>
            <a:lvl4pPr marL="215900" marR="0" lvl="3"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4pPr>
            <a:lvl5pPr marL="215900" marR="0" lvl="4"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5pPr>
            <a:lvl6pPr marL="215900" marR="0" lvl="5"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6pPr>
            <a:lvl7pPr marL="215900" marR="0" lvl="6"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7pPr>
            <a:lvl8pPr marL="215900" marR="0" lvl="7"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8pPr>
            <a:lvl9pPr marL="215900" marR="0" lvl="8"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9pPr>
          </a:lstStyle>
          <a:p>
            <a:pPr marL="215900" lvl="0" indent="-215900" algn="r"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for Presentation" type="title">
  <p:cSld name="TITLE">
    <p:bg>
      <p:bgPr>
        <a:solidFill>
          <a:srgbClr val="1C304A"/>
        </a:solidFill>
        <a:effectLst/>
      </p:bgPr>
    </p:bg>
    <p:spTree>
      <p:nvGrpSpPr>
        <p:cNvPr id="1" name="Shape 300"/>
        <p:cNvGrpSpPr/>
        <p:nvPr/>
      </p:nvGrpSpPr>
      <p:grpSpPr>
        <a:xfrm>
          <a:off x="0" y="0"/>
          <a:ext cx="0" cy="0"/>
          <a:chOff x="0" y="0"/>
          <a:chExt cx="0" cy="0"/>
        </a:xfrm>
      </p:grpSpPr>
      <p:sp>
        <p:nvSpPr>
          <p:cNvPr id="301" name="Google Shape;301;p52"/>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02" name="Google Shape;302;p52"/>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303" name="Google Shape;303;p52"/>
          <p:cNvSpPr txBox="1">
            <a:spLocks noGrp="1"/>
          </p:cNvSpPr>
          <p:nvPr>
            <p:ph type="subTitle" idx="2"/>
          </p:nvPr>
        </p:nvSpPr>
        <p:spPr>
          <a:xfrm>
            <a:off x="1190575"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04" name="Google Shape;304;p52"/>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for Print" type="secHead">
  <p:cSld name="SECTION_HEADER">
    <p:bg>
      <p:bgPr>
        <a:solidFill>
          <a:srgbClr val="FFFFFF"/>
        </a:solidFill>
        <a:effectLst/>
      </p:bgPr>
    </p:bg>
    <p:spTree>
      <p:nvGrpSpPr>
        <p:cNvPr id="1" name="Shape 305"/>
        <p:cNvGrpSpPr/>
        <p:nvPr/>
      </p:nvGrpSpPr>
      <p:grpSpPr>
        <a:xfrm>
          <a:off x="0" y="0"/>
          <a:ext cx="0" cy="0"/>
          <a:chOff x="0" y="0"/>
          <a:chExt cx="0" cy="0"/>
        </a:xfrm>
      </p:grpSpPr>
      <p:sp>
        <p:nvSpPr>
          <p:cNvPr id="306" name="Google Shape;306;p53"/>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307" name="Google Shape;307;p53"/>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a:endParaRPr/>
          </a:p>
        </p:txBody>
      </p:sp>
      <p:sp>
        <p:nvSpPr>
          <p:cNvPr id="308" name="Google Shape;308;p53"/>
          <p:cNvSpPr txBox="1">
            <a:spLocks noGrp="1"/>
          </p:cNvSpPr>
          <p:nvPr>
            <p:ph type="subTitle" idx="2"/>
          </p:nvPr>
        </p:nvSpPr>
        <p:spPr>
          <a:xfrm>
            <a:off x="1190575"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09" name="Google Shape;309;p53" descr="18F-Logo-S.png"/>
          <p:cNvPicPr preferRelativeResize="0"/>
          <p:nvPr/>
        </p:nvPicPr>
        <p:blipFill>
          <a:blip r:embed="rId2">
            <a:alphaModFix/>
          </a:blip>
          <a:stretch>
            <a:fillRect/>
          </a:stretch>
        </p:blipFill>
        <p:spPr>
          <a:xfrm>
            <a:off x="825500" y="4438375"/>
            <a:ext cx="329350" cy="329350"/>
          </a:xfrm>
          <a:prstGeom prst="rect">
            <a:avLst/>
          </a:prstGeom>
          <a:noFill/>
          <a:ln>
            <a:noFill/>
          </a:ln>
        </p:spPr>
      </p:pic>
      <p:sp>
        <p:nvSpPr>
          <p:cNvPr id="310" name="Google Shape;310;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1C304A"/>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7"/>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74" name="Google Shape;74;p17"/>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pic>
        <p:nvPicPr>
          <p:cNvPr id="75" name="Google Shape;75;p17"/>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Blue" type="tx">
  <p:cSld name="TITLE_AND_BODY">
    <p:bg>
      <p:bgPr>
        <a:solidFill>
          <a:srgbClr val="00CFFF"/>
        </a:solidFill>
        <a:effectLst/>
      </p:bgPr>
    </p:bg>
    <p:spTree>
      <p:nvGrpSpPr>
        <p:cNvPr id="1" name="Shape 311"/>
        <p:cNvGrpSpPr/>
        <p:nvPr/>
      </p:nvGrpSpPr>
      <p:grpSpPr>
        <a:xfrm>
          <a:off x="0" y="0"/>
          <a:ext cx="0" cy="0"/>
          <a:chOff x="0" y="0"/>
          <a:chExt cx="0" cy="0"/>
        </a:xfrm>
      </p:grpSpPr>
      <p:sp>
        <p:nvSpPr>
          <p:cNvPr id="312" name="Google Shape;312;p54"/>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3" name="Google Shape;313;p54"/>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314" name="Google Shape;314;p54"/>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15" name="Google Shape;315;p54" descr="18F-Logo-S.png"/>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1C304A"/>
        </a:solidFill>
        <a:effectLst/>
      </p:bgPr>
    </p:bg>
    <p:spTree>
      <p:nvGrpSpPr>
        <p:cNvPr id="1" name="Shape 316"/>
        <p:cNvGrpSpPr/>
        <p:nvPr/>
      </p:nvGrpSpPr>
      <p:grpSpPr>
        <a:xfrm>
          <a:off x="0" y="0"/>
          <a:ext cx="0" cy="0"/>
          <a:chOff x="0" y="0"/>
          <a:chExt cx="0" cy="0"/>
        </a:xfrm>
      </p:grpSpPr>
      <p:sp>
        <p:nvSpPr>
          <p:cNvPr id="317" name="Google Shape;317;p55"/>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marL="0" lvl="0" indent="0" algn="r" rtl="0">
              <a:spcBef>
                <a:spcPts val="0"/>
              </a:spcBef>
              <a:spcAft>
                <a:spcPts val="0"/>
              </a:spcAft>
              <a:buNone/>
            </a:pPr>
            <a:fld id="{00000000-1234-1234-1234-123412341234}" type="slidenum">
              <a:rPr lang="en"/>
              <a:t>‹#›</a:t>
            </a:fld>
            <a:endParaRPr/>
          </a:p>
        </p:txBody>
      </p:sp>
      <p:sp>
        <p:nvSpPr>
          <p:cNvPr id="318" name="Google Shape;318;p5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319" name="Google Shape;319;p55"/>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pic>
        <p:nvPicPr>
          <p:cNvPr id="320" name="Google Shape;320;p55"/>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ivider White">
  <p:cSld name="TITLE_AND_BODY_2_1">
    <p:bg>
      <p:bgPr>
        <a:solidFill>
          <a:srgbClr val="FFFFFF"/>
        </a:solidFill>
        <a:effectLst/>
      </p:bgPr>
    </p:bg>
    <p:spTree>
      <p:nvGrpSpPr>
        <p:cNvPr id="1" name="Shape 321"/>
        <p:cNvGrpSpPr/>
        <p:nvPr/>
      </p:nvGrpSpPr>
      <p:grpSpPr>
        <a:xfrm>
          <a:off x="0" y="0"/>
          <a:ext cx="0" cy="0"/>
          <a:chOff x="0" y="0"/>
          <a:chExt cx="0" cy="0"/>
        </a:xfrm>
      </p:grpSpPr>
      <p:sp>
        <p:nvSpPr>
          <p:cNvPr id="322" name="Google Shape;322;p56"/>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3" name="Google Shape;323;p5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324" name="Google Shape;324;p56"/>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25" name="Google Shape;325;p56" descr="18F-Logo-S.png"/>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right - LG quote">
  <p:cSld name="TITLE_AND_BODY_2_1_1">
    <p:bg>
      <p:bgPr>
        <a:solidFill>
          <a:srgbClr val="00CFFF"/>
        </a:solidFill>
        <a:effectLst/>
      </p:bgPr>
    </p:bg>
    <p:spTree>
      <p:nvGrpSpPr>
        <p:cNvPr id="1" name="Shape 326"/>
        <p:cNvGrpSpPr/>
        <p:nvPr/>
      </p:nvGrpSpPr>
      <p:grpSpPr>
        <a:xfrm>
          <a:off x="0" y="0"/>
          <a:ext cx="0" cy="0"/>
          <a:chOff x="0" y="0"/>
          <a:chExt cx="0" cy="0"/>
        </a:xfrm>
      </p:grpSpPr>
      <p:sp>
        <p:nvSpPr>
          <p:cNvPr id="327" name="Google Shape;327;p57"/>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8" name="Google Shape;328;p57"/>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3200"/>
              <a:buNone/>
              <a:defRPr sz="32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ite - LG quote">
  <p:cSld name="TITLE_AND_BODY_2_1_1_1">
    <p:bg>
      <p:bgPr>
        <a:solidFill>
          <a:srgbClr val="FFFFFF"/>
        </a:solidFill>
        <a:effectLst/>
      </p:bgPr>
    </p:bg>
    <p:spTree>
      <p:nvGrpSpPr>
        <p:cNvPr id="1" name="Shape 329"/>
        <p:cNvGrpSpPr/>
        <p:nvPr/>
      </p:nvGrpSpPr>
      <p:grpSpPr>
        <a:xfrm>
          <a:off x="0" y="0"/>
          <a:ext cx="0" cy="0"/>
          <a:chOff x="0" y="0"/>
          <a:chExt cx="0" cy="0"/>
        </a:xfrm>
      </p:grpSpPr>
      <p:sp>
        <p:nvSpPr>
          <p:cNvPr id="330" name="Google Shape;330;p5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3200"/>
              <a:buNone/>
              <a:defRPr sz="32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331" name="Google Shape;331;p58"/>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ark - 1 column">
  <p:cSld name="TITLE_AND_BODY_2_1_1_1_1">
    <p:bg>
      <p:bgPr>
        <a:solidFill>
          <a:srgbClr val="1C304A"/>
        </a:solidFill>
        <a:effectLst/>
      </p:bgPr>
    </p:bg>
    <p:spTree>
      <p:nvGrpSpPr>
        <p:cNvPr id="1" name="Shape 332"/>
        <p:cNvGrpSpPr/>
        <p:nvPr/>
      </p:nvGrpSpPr>
      <p:grpSpPr>
        <a:xfrm>
          <a:off x="0" y="0"/>
          <a:ext cx="0" cy="0"/>
          <a:chOff x="0" y="0"/>
          <a:chExt cx="0" cy="0"/>
        </a:xfrm>
      </p:grpSpPr>
      <p:sp>
        <p:nvSpPr>
          <p:cNvPr id="333" name="Google Shape;333;p5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34" name="Google Shape;334;p59"/>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17500" rtl="0">
              <a:spcBef>
                <a:spcPts val="1600"/>
              </a:spcBef>
              <a:spcAft>
                <a:spcPts val="0"/>
              </a:spcAft>
              <a:buClr>
                <a:srgbClr val="FFFFFF"/>
              </a:buClr>
              <a:buSzPts val="14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292100" rtl="0">
              <a:spcBef>
                <a:spcPts val="1600"/>
              </a:spcBef>
              <a:spcAft>
                <a:spcPts val="0"/>
              </a:spcAft>
              <a:buClr>
                <a:srgbClr val="FFFFFF"/>
              </a:buClr>
              <a:buSzPts val="1000"/>
              <a:buChar char="○"/>
              <a:defRPr>
                <a:solidFill>
                  <a:srgbClr val="FFFFFF"/>
                </a:solidFill>
              </a:defRPr>
            </a:lvl5pPr>
            <a:lvl6pPr marL="2743200" lvl="5" indent="-279400" rtl="0">
              <a:spcBef>
                <a:spcPts val="1600"/>
              </a:spcBef>
              <a:spcAft>
                <a:spcPts val="0"/>
              </a:spcAft>
              <a:buClr>
                <a:srgbClr val="FFFFFF"/>
              </a:buClr>
              <a:buSzPts val="800"/>
              <a:buChar char="■"/>
              <a:defRPr>
                <a:solidFill>
                  <a:srgbClr val="FFFFFF"/>
                </a:solidFill>
              </a:defRPr>
            </a:lvl6pPr>
            <a:lvl7pPr marL="3200400" lvl="6" indent="-279400" rtl="0">
              <a:spcBef>
                <a:spcPts val="1600"/>
              </a:spcBef>
              <a:spcAft>
                <a:spcPts val="0"/>
              </a:spcAft>
              <a:buClr>
                <a:srgbClr val="FFFFFF"/>
              </a:buClr>
              <a:buSzPts val="800"/>
              <a:buChar char="●"/>
              <a:defRPr>
                <a:solidFill>
                  <a:srgbClr val="FFFFFF"/>
                </a:solidFill>
              </a:defRPr>
            </a:lvl7pPr>
            <a:lvl8pPr marL="3657600" lvl="7" indent="-279400" rtl="0">
              <a:spcBef>
                <a:spcPts val="1600"/>
              </a:spcBef>
              <a:spcAft>
                <a:spcPts val="0"/>
              </a:spcAft>
              <a:buClr>
                <a:srgbClr val="FFFFFF"/>
              </a:buClr>
              <a:buSzPts val="800"/>
              <a:buChar char="○"/>
              <a:defRPr>
                <a:solidFill>
                  <a:srgbClr val="FFFFFF"/>
                </a:solidFill>
              </a:defRPr>
            </a:lvl8pPr>
            <a:lvl9pPr marL="4114800" lvl="8" indent="-279400" rtl="0">
              <a:spcBef>
                <a:spcPts val="1600"/>
              </a:spcBef>
              <a:spcAft>
                <a:spcPts val="1600"/>
              </a:spcAft>
              <a:buClr>
                <a:srgbClr val="FFFFFF"/>
              </a:buClr>
              <a:buSzPts val="800"/>
              <a:buChar char="■"/>
              <a:defRPr>
                <a:solidFill>
                  <a:srgbClr val="FFFFFF"/>
                </a:solidFill>
              </a:defRPr>
            </a:lvl9pPr>
          </a:lstStyle>
          <a:p>
            <a:endParaRPr/>
          </a:p>
        </p:txBody>
      </p:sp>
      <p:sp>
        <p:nvSpPr>
          <p:cNvPr id="335" name="Google Shape;335;p59"/>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marL="0" lvl="0" indent="0" algn="r" rtl="0">
              <a:spcBef>
                <a:spcPts val="0"/>
              </a:spcBef>
              <a:spcAft>
                <a:spcPts val="0"/>
              </a:spcAft>
              <a:buNone/>
            </a:pPr>
            <a:fld id="{00000000-1234-1234-1234-123412341234}" type="slidenum">
              <a:rPr lang="en"/>
              <a:t>‹#›</a:t>
            </a:fld>
            <a:endParaRPr/>
          </a:p>
        </p:txBody>
      </p:sp>
      <p:pic>
        <p:nvPicPr>
          <p:cNvPr id="336" name="Google Shape;336;p59"/>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ark - 2 column">
  <p:cSld name="TITLE_AND_BODY_2_1_1_1_1_3">
    <p:bg>
      <p:bgPr>
        <a:solidFill>
          <a:srgbClr val="1C304A"/>
        </a:solidFill>
        <a:effectLst/>
      </p:bgPr>
    </p:bg>
    <p:spTree>
      <p:nvGrpSpPr>
        <p:cNvPr id="1" name="Shape 337"/>
        <p:cNvGrpSpPr/>
        <p:nvPr/>
      </p:nvGrpSpPr>
      <p:grpSpPr>
        <a:xfrm>
          <a:off x="0" y="0"/>
          <a:ext cx="0" cy="0"/>
          <a:chOff x="0" y="0"/>
          <a:chExt cx="0" cy="0"/>
        </a:xfrm>
      </p:grpSpPr>
      <p:sp>
        <p:nvSpPr>
          <p:cNvPr id="338" name="Google Shape;338;p60"/>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marL="0" lvl="0" indent="0" algn="r" rtl="0">
              <a:spcBef>
                <a:spcPts val="0"/>
              </a:spcBef>
              <a:spcAft>
                <a:spcPts val="0"/>
              </a:spcAft>
              <a:buNone/>
            </a:pPr>
            <a:fld id="{00000000-1234-1234-1234-123412341234}" type="slidenum">
              <a:rPr lang="en"/>
              <a:t>‹#›</a:t>
            </a:fld>
            <a:endParaRPr/>
          </a:p>
        </p:txBody>
      </p:sp>
      <p:sp>
        <p:nvSpPr>
          <p:cNvPr id="339" name="Google Shape;339;p6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40" name="Google Shape;340;p60"/>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41" name="Google Shape;341;p60"/>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42" name="Google Shape;342;p60"/>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43" name="Google Shape;343;p60"/>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ullet Dark - 3 column bullets">
  <p:cSld name="TITLE_AND_BODY_2_1_1_1_1_3_1">
    <p:bg>
      <p:bgPr>
        <a:solidFill>
          <a:srgbClr val="1C304A"/>
        </a:solidFill>
        <a:effectLst/>
      </p:bgPr>
    </p:bg>
    <p:spTree>
      <p:nvGrpSpPr>
        <p:cNvPr id="1" name="Shape 344"/>
        <p:cNvGrpSpPr/>
        <p:nvPr/>
      </p:nvGrpSpPr>
      <p:grpSpPr>
        <a:xfrm>
          <a:off x="0" y="0"/>
          <a:ext cx="0" cy="0"/>
          <a:chOff x="0" y="0"/>
          <a:chExt cx="0" cy="0"/>
        </a:xfrm>
      </p:grpSpPr>
      <p:sp>
        <p:nvSpPr>
          <p:cNvPr id="345" name="Google Shape;345;p61"/>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marL="0" lvl="0" indent="0" algn="r" rtl="0">
              <a:spcBef>
                <a:spcPts val="0"/>
              </a:spcBef>
              <a:spcAft>
                <a:spcPts val="0"/>
              </a:spcAft>
              <a:buNone/>
            </a:pPr>
            <a:fld id="{00000000-1234-1234-1234-123412341234}" type="slidenum">
              <a:rPr lang="en"/>
              <a:t>‹#›</a:t>
            </a:fld>
            <a:endParaRPr/>
          </a:p>
        </p:txBody>
      </p:sp>
      <p:sp>
        <p:nvSpPr>
          <p:cNvPr id="346" name="Google Shape;346;p6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47" name="Google Shape;347;p6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48" name="Google Shape;348;p61"/>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349" name="Google Shape;349;p61"/>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350" name="Google Shape;350;p61"/>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351" name="Google Shape;351;p61"/>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52" name="Google Shape;352;p61"/>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353" name="Google Shape;353;p61"/>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54" name="Google Shape;354;p61"/>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355" name="Google Shape;355;p61"/>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56" name="Google Shape;356;p61"/>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pic>
        <p:nvPicPr>
          <p:cNvPr id="357" name="Google Shape;357;p61"/>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White - 1 column">
  <p:cSld name="TITLE_AND_BODY_2_1_1_1_1_2">
    <p:bg>
      <p:bgPr>
        <a:solidFill>
          <a:srgbClr val="FFFFFF"/>
        </a:solidFill>
        <a:effectLst/>
      </p:bgPr>
    </p:bg>
    <p:spTree>
      <p:nvGrpSpPr>
        <p:cNvPr id="1" name="Shape 358"/>
        <p:cNvGrpSpPr/>
        <p:nvPr/>
      </p:nvGrpSpPr>
      <p:grpSpPr>
        <a:xfrm>
          <a:off x="0" y="0"/>
          <a:ext cx="0" cy="0"/>
          <a:chOff x="0" y="0"/>
          <a:chExt cx="0" cy="0"/>
        </a:xfrm>
      </p:grpSpPr>
      <p:sp>
        <p:nvSpPr>
          <p:cNvPr id="359" name="Google Shape;359;p6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60" name="Google Shape;360;p62"/>
          <p:cNvSpPr txBox="1">
            <a:spLocks noGrp="1"/>
          </p:cNvSpPr>
          <p:nvPr>
            <p:ph type="body" idx="1"/>
          </p:nvPr>
        </p:nvSpPr>
        <p:spPr>
          <a:xfrm>
            <a:off x="623400" y="1662376"/>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1C304A"/>
              </a:buClr>
              <a:buSzPts val="1800"/>
              <a:buChar char="●"/>
              <a:defRPr>
                <a:solidFill>
                  <a:srgbClr val="1C304A"/>
                </a:solidFill>
              </a:defRPr>
            </a:lvl1pPr>
            <a:lvl2pPr marL="914400" lvl="1" indent="-317500" rtl="0">
              <a:spcBef>
                <a:spcPts val="1600"/>
              </a:spcBef>
              <a:spcAft>
                <a:spcPts val="0"/>
              </a:spcAft>
              <a:buClr>
                <a:srgbClr val="1C304A"/>
              </a:buClr>
              <a:buSzPts val="1400"/>
              <a:buChar char="○"/>
              <a:defRPr>
                <a:solidFill>
                  <a:srgbClr val="1C304A"/>
                </a:solidFill>
              </a:defRPr>
            </a:lvl2pPr>
            <a:lvl3pPr marL="1371600" lvl="2" indent="-317500" rtl="0">
              <a:spcBef>
                <a:spcPts val="1600"/>
              </a:spcBef>
              <a:spcAft>
                <a:spcPts val="0"/>
              </a:spcAft>
              <a:buClr>
                <a:srgbClr val="1C304A"/>
              </a:buClr>
              <a:buSzPts val="1400"/>
              <a:buChar char="■"/>
              <a:defRPr>
                <a:solidFill>
                  <a:srgbClr val="1C304A"/>
                </a:solidFill>
              </a:defRPr>
            </a:lvl3pPr>
            <a:lvl4pPr marL="1828800" lvl="3" indent="-304800" rtl="0">
              <a:spcBef>
                <a:spcPts val="1600"/>
              </a:spcBef>
              <a:spcAft>
                <a:spcPts val="0"/>
              </a:spcAft>
              <a:buClr>
                <a:srgbClr val="1C304A"/>
              </a:buClr>
              <a:buSzPts val="1200"/>
              <a:buChar char="●"/>
              <a:defRPr>
                <a:solidFill>
                  <a:srgbClr val="1C304A"/>
                </a:solidFill>
              </a:defRPr>
            </a:lvl4pPr>
            <a:lvl5pPr marL="2286000" lvl="4" indent="-292100" rtl="0">
              <a:spcBef>
                <a:spcPts val="1600"/>
              </a:spcBef>
              <a:spcAft>
                <a:spcPts val="0"/>
              </a:spcAft>
              <a:buClr>
                <a:srgbClr val="1C304A"/>
              </a:buClr>
              <a:buSzPts val="1000"/>
              <a:buChar char="○"/>
              <a:defRPr>
                <a:solidFill>
                  <a:srgbClr val="1C304A"/>
                </a:solidFill>
              </a:defRPr>
            </a:lvl5pPr>
            <a:lvl6pPr marL="2743200" lvl="5" indent="-279400" rtl="0">
              <a:spcBef>
                <a:spcPts val="1600"/>
              </a:spcBef>
              <a:spcAft>
                <a:spcPts val="0"/>
              </a:spcAft>
              <a:buClr>
                <a:srgbClr val="1C304A"/>
              </a:buClr>
              <a:buSzPts val="800"/>
              <a:buChar char="■"/>
              <a:defRPr>
                <a:solidFill>
                  <a:srgbClr val="1C304A"/>
                </a:solidFill>
              </a:defRPr>
            </a:lvl6pPr>
            <a:lvl7pPr marL="3200400" lvl="6" indent="-279400" rtl="0">
              <a:spcBef>
                <a:spcPts val="1600"/>
              </a:spcBef>
              <a:spcAft>
                <a:spcPts val="0"/>
              </a:spcAft>
              <a:buClr>
                <a:srgbClr val="1C304A"/>
              </a:buClr>
              <a:buSzPts val="800"/>
              <a:buChar char="●"/>
              <a:defRPr>
                <a:solidFill>
                  <a:srgbClr val="1C304A"/>
                </a:solidFill>
              </a:defRPr>
            </a:lvl7pPr>
            <a:lvl8pPr marL="3657600" lvl="7" indent="-279400" rtl="0">
              <a:spcBef>
                <a:spcPts val="1600"/>
              </a:spcBef>
              <a:spcAft>
                <a:spcPts val="0"/>
              </a:spcAft>
              <a:buClr>
                <a:srgbClr val="1C304A"/>
              </a:buClr>
              <a:buSzPts val="800"/>
              <a:buChar char="○"/>
              <a:defRPr>
                <a:solidFill>
                  <a:srgbClr val="1C304A"/>
                </a:solidFill>
              </a:defRPr>
            </a:lvl8pPr>
            <a:lvl9pPr marL="4114800" lvl="8" indent="-279400" rtl="0">
              <a:spcBef>
                <a:spcPts val="1600"/>
              </a:spcBef>
              <a:spcAft>
                <a:spcPts val="1600"/>
              </a:spcAft>
              <a:buClr>
                <a:srgbClr val="1C304A"/>
              </a:buClr>
              <a:buSzPts val="800"/>
              <a:buChar char="■"/>
              <a:defRPr>
                <a:solidFill>
                  <a:srgbClr val="1C304A"/>
                </a:solidFill>
              </a:defRPr>
            </a:lvl9pPr>
          </a:lstStyle>
          <a:p>
            <a:endParaRPr/>
          </a:p>
        </p:txBody>
      </p:sp>
      <p:sp>
        <p:nvSpPr>
          <p:cNvPr id="361" name="Google Shape;361;p62"/>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White - 2 column">
  <p:cSld name="TITLE_AND_BODY_2_1_1_1_1_1">
    <p:bg>
      <p:bgPr>
        <a:solidFill>
          <a:srgbClr val="FFFFFF"/>
        </a:solidFill>
        <a:effectLst/>
      </p:bgPr>
    </p:bg>
    <p:spTree>
      <p:nvGrpSpPr>
        <p:cNvPr id="1" name="Shape 362"/>
        <p:cNvGrpSpPr/>
        <p:nvPr/>
      </p:nvGrpSpPr>
      <p:grpSpPr>
        <a:xfrm>
          <a:off x="0" y="0"/>
          <a:ext cx="0" cy="0"/>
          <a:chOff x="0" y="0"/>
          <a:chExt cx="0" cy="0"/>
        </a:xfrm>
      </p:grpSpPr>
      <p:sp>
        <p:nvSpPr>
          <p:cNvPr id="363" name="Google Shape;363;p6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64" name="Google Shape;364;p63"/>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65" name="Google Shape;365;p63"/>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366" name="Google Shape;366;p63"/>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367" name="Google Shape;367;p63"/>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White">
  <p:cSld name="TITLE_AND_BODY_2_1">
    <p:bg>
      <p:bgPr>
        <a:solidFill>
          <a:srgbClr val="FFFFFF"/>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79" name="Google Shape;79;p18"/>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80" name="Google Shape;80;p18" descr="18F-Logo-S.png"/>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White - 3 column ">
  <p:cSld name="TITLE_AND_TWO_COLUMNS_1">
    <p:spTree>
      <p:nvGrpSpPr>
        <p:cNvPr id="1" name="Shape 368"/>
        <p:cNvGrpSpPr/>
        <p:nvPr/>
      </p:nvGrpSpPr>
      <p:grpSpPr>
        <a:xfrm>
          <a:off x="0" y="0"/>
          <a:ext cx="0" cy="0"/>
          <a:chOff x="0" y="0"/>
          <a:chExt cx="0" cy="0"/>
        </a:xfrm>
      </p:grpSpPr>
      <p:sp>
        <p:nvSpPr>
          <p:cNvPr id="369" name="Google Shape;369;p64"/>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70" name="Google Shape;370;p64"/>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4"/>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72" name="Google Shape;372;p64"/>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73" name="Google Shape;373;p6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74" name="Google Shape;374;p64"/>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75" name="Google Shape;375;p64"/>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76" name="Google Shape;376;p64"/>
          <p:cNvSpPr/>
          <p:nvPr/>
        </p:nvSpPr>
        <p:spPr>
          <a:xfrm>
            <a:off x="81552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77" name="Google Shape;377;p64"/>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378" name="Google Shape;378;p64"/>
          <p:cNvSpPr/>
          <p:nvPr/>
        </p:nvSpPr>
        <p:spPr>
          <a:xfrm>
            <a:off x="3375583"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79" name="Google Shape;379;p64"/>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380" name="Google Shape;380;p64"/>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81" name="Google Shape;381;p64"/>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White - 2 column icons">
  <p:cSld name="TITLE_AND_TWO_COLUMNS_1_2">
    <p:bg>
      <p:bgPr>
        <a:solidFill>
          <a:srgbClr val="FFFFFF"/>
        </a:solidFill>
        <a:effectLst/>
      </p:bgPr>
    </p:bg>
    <p:spTree>
      <p:nvGrpSpPr>
        <p:cNvPr id="1" name="Shape 382"/>
        <p:cNvGrpSpPr/>
        <p:nvPr/>
      </p:nvGrpSpPr>
      <p:grpSpPr>
        <a:xfrm>
          <a:off x="0" y="0"/>
          <a:ext cx="0" cy="0"/>
          <a:chOff x="0" y="0"/>
          <a:chExt cx="0" cy="0"/>
        </a:xfrm>
      </p:grpSpPr>
      <p:sp>
        <p:nvSpPr>
          <p:cNvPr id="383" name="Google Shape;383;p65"/>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4" name="Google Shape;384;p65"/>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85" name="Google Shape;385;p65"/>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86" name="Google Shape;386;p65"/>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87" name="Google Shape;387;p65"/>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8" name="Google Shape;388;p65"/>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9" name="Google Shape;389;p65"/>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90" name="Google Shape;390;p65"/>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91" name="Google Shape;391;p65"/>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92" name="Google Shape;392;p6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393"/>
        <p:cNvGrpSpPr/>
        <p:nvPr/>
      </p:nvGrpSpPr>
      <p:grpSpPr>
        <a:xfrm>
          <a:off x="0" y="0"/>
          <a:ext cx="0" cy="0"/>
          <a:chOff x="0" y="0"/>
          <a:chExt cx="0" cy="0"/>
        </a:xfrm>
      </p:grpSpPr>
      <p:sp>
        <p:nvSpPr>
          <p:cNvPr id="394" name="Google Shape;394;p66"/>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95" name="Google Shape;395;p66"/>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96" name="Google Shape;396;p66"/>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97" name="Google Shape;397;p66"/>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398" name="Google Shape;398;p66"/>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99" name="Google Shape;399;p66"/>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00" name="Google Shape;400;p66"/>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01" name="Google Shape;401;p66"/>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02" name="Google Shape;402;p66"/>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03" name="Google Shape;403;p6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 boxes">
  <p:cSld name="TITLE_AND_TWO_COLUMNS_1_2_1_1">
    <p:bg>
      <p:bgPr>
        <a:solidFill>
          <a:srgbClr val="FFFFFF"/>
        </a:solidFill>
        <a:effectLst/>
      </p:bgPr>
    </p:bg>
    <p:spTree>
      <p:nvGrpSpPr>
        <p:cNvPr id="1" name="Shape 404"/>
        <p:cNvGrpSpPr/>
        <p:nvPr/>
      </p:nvGrpSpPr>
      <p:grpSpPr>
        <a:xfrm>
          <a:off x="0" y="0"/>
          <a:ext cx="0" cy="0"/>
          <a:chOff x="0" y="0"/>
          <a:chExt cx="0" cy="0"/>
        </a:xfrm>
      </p:grpSpPr>
      <p:sp>
        <p:nvSpPr>
          <p:cNvPr id="405" name="Google Shape;405;p67"/>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06" name="Google Shape;406;p6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407" name="Google Shape;407;p67"/>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8" name="Google Shape;408;p67"/>
          <p:cNvSpPr/>
          <p:nvPr/>
        </p:nvSpPr>
        <p:spPr>
          <a:xfrm>
            <a:off x="8291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409" name="Google Shape;409;p67"/>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10" name="Google Shape;410;p67"/>
          <p:cNvSpPr/>
          <p:nvPr/>
        </p:nvSpPr>
        <p:spPr>
          <a:xfrm>
            <a:off x="23593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411" name="Google Shape;411;p67"/>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12" name="Google Shape;412;p67"/>
          <p:cNvSpPr/>
          <p:nvPr/>
        </p:nvSpPr>
        <p:spPr>
          <a:xfrm>
            <a:off x="38895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413" name="Google Shape;413;p67"/>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14" name="Google Shape;414;p67"/>
          <p:cNvSpPr/>
          <p:nvPr/>
        </p:nvSpPr>
        <p:spPr>
          <a:xfrm>
            <a:off x="54197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415" name="Google Shape;415;p67"/>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16" name="Google Shape;416;p67"/>
          <p:cNvSpPr/>
          <p:nvPr/>
        </p:nvSpPr>
        <p:spPr>
          <a:xfrm>
            <a:off x="6949900" y="1789525"/>
            <a:ext cx="1403700" cy="2137500"/>
          </a:xfrm>
          <a:prstGeom prst="rect">
            <a:avLst/>
          </a:prstGeom>
          <a:solidFill>
            <a:srgbClr val="1C304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417" name="Google Shape;417;p67"/>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418"/>
        <p:cNvGrpSpPr/>
        <p:nvPr/>
      </p:nvGrpSpPr>
      <p:grpSpPr>
        <a:xfrm>
          <a:off x="0" y="0"/>
          <a:ext cx="0" cy="0"/>
          <a:chOff x="0" y="0"/>
          <a:chExt cx="0" cy="0"/>
        </a:xfrm>
      </p:grpSpPr>
      <p:sp>
        <p:nvSpPr>
          <p:cNvPr id="419" name="Google Shape;419;p68"/>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20" name="Google Shape;420;p68"/>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21" name="Google Shape;421;p68"/>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arge Photo">
  <p:cSld name="MAIN_POINT">
    <p:bg>
      <p:bgPr>
        <a:solidFill>
          <a:srgbClr val="666666"/>
        </a:solidFill>
        <a:effectLst/>
      </p:bgPr>
    </p:bg>
    <p:spTree>
      <p:nvGrpSpPr>
        <p:cNvPr id="1" name="Shape 422"/>
        <p:cNvGrpSpPr/>
        <p:nvPr/>
      </p:nvGrpSpPr>
      <p:grpSpPr>
        <a:xfrm>
          <a:off x="0" y="0"/>
          <a:ext cx="0" cy="0"/>
          <a:chOff x="0" y="0"/>
          <a:chExt cx="0" cy="0"/>
        </a:xfrm>
      </p:grpSpPr>
      <p:pic>
        <p:nvPicPr>
          <p:cNvPr id="423" name="Google Shape;423;p69"/>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424" name="Google Shape;424;p69"/>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425" name="Google Shape;425;p69"/>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26" name="Google Shape;426;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ark Blue Section Title ">
  <p:cSld name="SECTION_TITLE_AND_DESCRIPTION_1">
    <p:spTree>
      <p:nvGrpSpPr>
        <p:cNvPr id="1" name="Shape 427"/>
        <p:cNvGrpSpPr/>
        <p:nvPr/>
      </p:nvGrpSpPr>
      <p:grpSpPr>
        <a:xfrm>
          <a:off x="0" y="0"/>
          <a:ext cx="0" cy="0"/>
          <a:chOff x="0" y="0"/>
          <a:chExt cx="0" cy="0"/>
        </a:xfrm>
      </p:grpSpPr>
      <p:pic>
        <p:nvPicPr>
          <p:cNvPr id="428" name="Google Shape;428;p70"/>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429" name="Google Shape;429;p70"/>
          <p:cNvSpPr/>
          <p:nvPr/>
        </p:nvSpPr>
        <p:spPr>
          <a:xfrm>
            <a:off x="-47100" y="-11850"/>
            <a:ext cx="4619100" cy="52158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0"/>
          <p:cNvSpPr txBox="1">
            <a:spLocks noGrp="1"/>
          </p:cNvSpPr>
          <p:nvPr>
            <p:ph type="sldNum" idx="12"/>
          </p:nvPr>
        </p:nvSpPr>
        <p:spPr>
          <a:xfrm>
            <a:off x="8472450" y="4881626"/>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431" name="Google Shape;431;p70"/>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432" name="Google Shape;432;p70"/>
          <p:cNvSpPr txBox="1">
            <a:spLocks noGrp="1"/>
          </p:cNvSpPr>
          <p:nvPr>
            <p:ph type="body" idx="1"/>
          </p:nvPr>
        </p:nvSpPr>
        <p:spPr>
          <a:xfrm>
            <a:off x="725275" y="1722025"/>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433" name="Google Shape;433;p70"/>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1 1">
  <p:cSld name="SECTION_TITLE_AND_DESCRIPTION_1_1">
    <p:bg>
      <p:bgPr>
        <a:solidFill>
          <a:srgbClr val="1C304A"/>
        </a:solidFill>
        <a:effectLst/>
      </p:bgPr>
    </p:bg>
    <p:spTree>
      <p:nvGrpSpPr>
        <p:cNvPr id="1" name="Shape 434"/>
        <p:cNvGrpSpPr/>
        <p:nvPr/>
      </p:nvGrpSpPr>
      <p:grpSpPr>
        <a:xfrm>
          <a:off x="0" y="0"/>
          <a:ext cx="0" cy="0"/>
          <a:chOff x="0" y="0"/>
          <a:chExt cx="0" cy="0"/>
        </a:xfrm>
      </p:grpSpPr>
      <p:sp>
        <p:nvSpPr>
          <p:cNvPr id="435" name="Google Shape;435;p71"/>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436" name="Google Shape;436;p71"/>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292100" rtl="0">
              <a:spcBef>
                <a:spcPts val="1600"/>
              </a:spcBef>
              <a:spcAft>
                <a:spcPts val="0"/>
              </a:spcAft>
              <a:buClr>
                <a:srgbClr val="FFFFFF"/>
              </a:buClr>
              <a:buSzPts val="10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pic>
        <p:nvPicPr>
          <p:cNvPr id="437" name="Google Shape;437;p71"/>
          <p:cNvPicPr preferRelativeResize="0"/>
          <p:nvPr/>
        </p:nvPicPr>
        <p:blipFill>
          <a:blip r:embed="rId2">
            <a:alphaModFix/>
          </a:blip>
          <a:stretch>
            <a:fillRect/>
          </a:stretch>
        </p:blipFill>
        <p:spPr>
          <a:xfrm>
            <a:off x="825504" y="4566350"/>
            <a:ext cx="201375" cy="201375"/>
          </a:xfrm>
          <a:prstGeom prst="rect">
            <a:avLst/>
          </a:prstGeom>
          <a:noFill/>
          <a:ln>
            <a:noFill/>
          </a:ln>
        </p:spPr>
      </p:pic>
      <p:sp>
        <p:nvSpPr>
          <p:cNvPr id="438" name="Google Shape;438;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439"/>
        <p:cNvGrpSpPr/>
        <p:nvPr/>
      </p:nvGrpSpPr>
      <p:grpSpPr>
        <a:xfrm>
          <a:off x="0" y="0"/>
          <a:ext cx="0" cy="0"/>
          <a:chOff x="0" y="0"/>
          <a:chExt cx="0" cy="0"/>
        </a:xfrm>
      </p:grpSpPr>
      <p:sp>
        <p:nvSpPr>
          <p:cNvPr id="440" name="Google Shape;44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1" name="Google Shape;441;p72"/>
          <p:cNvSpPr txBox="1"/>
          <p:nvPr/>
        </p:nvSpPr>
        <p:spPr>
          <a:xfrm>
            <a:off x="712850" y="289400"/>
            <a:ext cx="82122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lang="en" sz="1800" b="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lang="en" sz="1800" b="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sz="1800" b="0">
              <a:solidFill>
                <a:srgbClr val="046B99"/>
              </a:solidFill>
              <a:latin typeface="Helvetica Neue"/>
              <a:ea typeface="Helvetica Neue"/>
              <a:cs typeface="Helvetica Neue"/>
              <a:sym typeface="Helvetica Neue"/>
            </a:endParaRPr>
          </a:p>
        </p:txBody>
      </p:sp>
      <p:pic>
        <p:nvPicPr>
          <p:cNvPr id="442" name="Google Shape;442;p72" descr="thin-0001_compose_write_pencil_new.png"/>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id="443" name="Google Shape;443;p72" descr="thin-0019_mobile_iphone.png"/>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id="444" name="Google Shape;444;p72" descr="thin-0020_ipad_reading_mobile.png"/>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id="445" name="Google Shape;445;p72" descr="thin-0021_calendar_month_day_planner.png"/>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id="446" name="Google Shape;446;p72" descr="thin-0027_stopwatch_timer_running_time.png"/>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id="447" name="Google Shape;447;p72" descr="thin-0032_flag.png"/>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id="448" name="Google Shape;448;p72" descr="thin-0033_search_find_zoom.png"/>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id="449" name="Google Shape;449;p72" descr="thin-0042_attachment.png"/>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id="450" name="Google Shape;450;p72" descr="thin-0052_settings_gears_preferences_gearbox.png"/>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id="451" name="Google Shape;451;p72" descr="thin-0055_settings_tools_configuration_preferences.png"/>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id="452" name="Google Shape;452;p72" descr="thin-0070_paper_role.png"/>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id="453" name="Google Shape;453;p72" descr="thin-0100_to_do_list_reminder_done.png"/>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id="454" name="Google Shape;454;p72" descr="thin-0128_upload_load_share.png"/>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id="455" name="Google Shape;455;p72" descr="thin-0143_rotate_clockwise.png"/>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id="456" name="Google Shape;456;p72" descr="thin-0153_delete_exit_remove_close.png"/>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id="457" name="Google Shape;457;p72" descr="thin-0154_ok_successful_check.png"/>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id="458" name="Google Shape;458;p72" descr="thin-0207_list_checkbox_todo_done.png"/>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id="459" name="Google Shape;459;p72" descr="thin-0281_chat_message_discussion_bubble_reply_conversation.png"/>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id="460" name="Google Shape;460;p72" descr="thin-0310_support_help_talk_call.png"/>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id="461" name="Google Shape;461;p72" descr="thin-0358_database_raid.png"/>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id="462" name="Google Shape;462;p72" descr="thin-0383_graph_columns_growth_statistics.png"/>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id="463" name="Google Shape;463;p72" descr="thin-0384_graph_columns_drop_statistics.png"/>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id="464" name="Google Shape;464;p72" descr="thin-0550_attention_error_alert_caution.png"/>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id="465" name="Google Shape;465;p72" descr="thin-0661_like_thumb_up_vote.png"/>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id="466" name="Google Shape;466;p72" descr="thin-0662_dislike_thumb_down_vote.png"/>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id="467" name="Google Shape;467;p72" descr="thin-0699_user_profile_avatar_man_male.png"/>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id="468" name="Google Shape;468;p72" descr="thin-0700_user_profile_avatar_woman_female.png"/>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id="469" name="Google Shape;469;p72" descr="thin-0704_users_profile_group_couple_man_woman.png"/>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id="470" name="Google Shape;470;p72" descr="thin-0709_user_profile_avatar_man_male.png"/>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id="471" name="Google Shape;471;p72" descr="thin-0710_business_tie_user_profile_avatar_man_male.png"/>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id="472" name="Google Shape;472;p72" descr="thin-0711_young_boy_user_profile_avatar_man_male.png"/>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id="473" name="Google Shape;473;p72" descr="thin-0712_user_profile_avatar_girl_woman_female.png"/>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474" name="Google Shape;474;p72"/>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id="475" name="Google Shape;475;p72" descr="thin-0766_weather_snow_flake_winter.png"/>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id="476" name="Google Shape;476;p72" descr="thin-0719_group_users_circle.png"/>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id="477" name="Google Shape;477;p72" descr="thin-0632_security_lock.png"/>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id="478" name="Google Shape;478;p72" descr="thin-0540_map_path_navigation_location_treasure_hunt.png"/>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479" name="Google Shape;479;p72"/>
          <p:cNvSpPr txBox="1"/>
          <p:nvPr/>
        </p:nvSpPr>
        <p:spPr>
          <a:xfrm>
            <a:off x="712075" y="46208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1 1">
  <p:cSld name="CUSTOM_1_1">
    <p:spTree>
      <p:nvGrpSpPr>
        <p:cNvPr id="1" name="Shape 480"/>
        <p:cNvGrpSpPr/>
        <p:nvPr/>
      </p:nvGrpSpPr>
      <p:grpSpPr>
        <a:xfrm>
          <a:off x="0" y="0"/>
          <a:ext cx="0" cy="0"/>
          <a:chOff x="0" y="0"/>
          <a:chExt cx="0" cy="0"/>
        </a:xfrm>
      </p:grpSpPr>
      <p:sp>
        <p:nvSpPr>
          <p:cNvPr id="481" name="Google Shape;481;p73"/>
          <p:cNvSpPr txBox="1"/>
          <p:nvPr/>
        </p:nvSpPr>
        <p:spPr>
          <a:xfrm>
            <a:off x="712850" y="289402"/>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18F Brand Colors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sz="1800" b="0">
              <a:solidFill>
                <a:srgbClr val="046B99"/>
              </a:solidFill>
              <a:latin typeface="Helvetica Neue"/>
              <a:ea typeface="Helvetica Neue"/>
              <a:cs typeface="Helvetica Neue"/>
              <a:sym typeface="Helvetica Neue"/>
            </a:endParaRPr>
          </a:p>
        </p:txBody>
      </p:sp>
      <p:sp>
        <p:nvSpPr>
          <p:cNvPr id="482" name="Google Shape;482;p73"/>
          <p:cNvSpPr txBox="1"/>
          <p:nvPr/>
        </p:nvSpPr>
        <p:spPr>
          <a:xfrm>
            <a:off x="712075" y="46208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483" name="Google Shape;483;p73"/>
          <p:cNvSpPr/>
          <p:nvPr/>
        </p:nvSpPr>
        <p:spPr>
          <a:xfrm>
            <a:off x="794975" y="1589940"/>
            <a:ext cx="808500" cy="8085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3"/>
          <p:cNvSpPr/>
          <p:nvPr/>
        </p:nvSpPr>
        <p:spPr>
          <a:xfrm>
            <a:off x="1800575" y="1589940"/>
            <a:ext cx="808500" cy="808500"/>
          </a:xfrm>
          <a:prstGeom prst="rect">
            <a:avLst/>
          </a:prstGeom>
          <a:solidFill>
            <a:srgbClr val="B3E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3"/>
          <p:cNvSpPr/>
          <p:nvPr/>
        </p:nvSpPr>
        <p:spPr>
          <a:xfrm>
            <a:off x="2806175" y="1589940"/>
            <a:ext cx="808500" cy="808500"/>
          </a:xfrm>
          <a:prstGeom prst="rect">
            <a:avLst/>
          </a:prstGeom>
          <a:solidFill>
            <a:srgbClr val="00C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3"/>
          <p:cNvSpPr/>
          <p:nvPr/>
        </p:nvSpPr>
        <p:spPr>
          <a:xfrm>
            <a:off x="3811775" y="1589940"/>
            <a:ext cx="808500" cy="808500"/>
          </a:xfrm>
          <a:prstGeom prst="rect">
            <a:avLst/>
          </a:prstGeom>
          <a:solidFill>
            <a:srgbClr val="046B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3"/>
          <p:cNvSpPr/>
          <p:nvPr/>
        </p:nvSpPr>
        <p:spPr>
          <a:xfrm>
            <a:off x="4817375" y="1589940"/>
            <a:ext cx="808500" cy="808500"/>
          </a:xfrm>
          <a:prstGeom prst="rect">
            <a:avLst/>
          </a:prstGeom>
          <a:solidFill>
            <a:srgbClr val="1C304A"/>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3"/>
          <p:cNvSpPr txBox="1"/>
          <p:nvPr/>
        </p:nvSpPr>
        <p:spPr>
          <a:xfrm>
            <a:off x="712075"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White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489" name="Google Shape;489;p73"/>
          <p:cNvSpPr txBox="1"/>
          <p:nvPr/>
        </p:nvSpPr>
        <p:spPr>
          <a:xfrm>
            <a:off x="17177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Light</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490" name="Google Shape;490;p73"/>
          <p:cNvSpPr txBox="1"/>
          <p:nvPr/>
        </p:nvSpPr>
        <p:spPr>
          <a:xfrm>
            <a:off x="27233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Bright</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491" name="Google Shape;491;p73"/>
          <p:cNvSpPr txBox="1"/>
          <p:nvPr/>
        </p:nvSpPr>
        <p:spPr>
          <a:xfrm>
            <a:off x="37289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Medium</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492" name="Google Shape;492;p73"/>
          <p:cNvSpPr txBox="1"/>
          <p:nvPr/>
        </p:nvSpPr>
        <p:spPr>
          <a:xfrm>
            <a:off x="47345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Dark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493" name="Google Shape;493;p73"/>
          <p:cNvSpPr/>
          <p:nvPr/>
        </p:nvSpPr>
        <p:spPr>
          <a:xfrm>
            <a:off x="5822975" y="1589940"/>
            <a:ext cx="808500" cy="8085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3"/>
          <p:cNvSpPr txBox="1"/>
          <p:nvPr/>
        </p:nvSpPr>
        <p:spPr>
          <a:xfrm>
            <a:off x="57401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Black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495" name="Google Shape;495;p73"/>
          <p:cNvPicPr preferRelativeResize="0"/>
          <p:nvPr/>
        </p:nvPicPr>
        <p:blipFill>
          <a:blip r:embed="rId3">
            <a:alphaModFix/>
          </a:blip>
          <a:stretch>
            <a:fillRect/>
          </a:stretch>
        </p:blipFill>
        <p:spPr>
          <a:xfrm>
            <a:off x="7065773" y="1074050"/>
            <a:ext cx="1692975" cy="2927975"/>
          </a:xfrm>
          <a:prstGeom prst="rect">
            <a:avLst/>
          </a:prstGeom>
          <a:noFill/>
          <a:ln>
            <a:noFill/>
          </a:ln>
        </p:spPr>
      </p:pic>
      <p:sp>
        <p:nvSpPr>
          <p:cNvPr id="496" name="Google Shape;496;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right - LG quote">
  <p:cSld name="TITLE_AND_BODY_2_1_1">
    <p:bg>
      <p:bgPr>
        <a:solidFill>
          <a:srgbClr val="00CFFF"/>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3200"/>
              <a:buNone/>
              <a:defRPr sz="32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497"/>
        <p:cNvGrpSpPr/>
        <p:nvPr/>
      </p:nvGrpSpPr>
      <p:grpSpPr>
        <a:xfrm>
          <a:off x="0" y="0"/>
          <a:ext cx="0" cy="0"/>
          <a:chOff x="0" y="0"/>
          <a:chExt cx="0" cy="0"/>
        </a:xfrm>
      </p:grpSpPr>
      <p:sp>
        <p:nvSpPr>
          <p:cNvPr id="498" name="Google Shape;498;p74"/>
          <p:cNvSpPr txBox="1">
            <a:spLocks noGrp="1"/>
          </p:cNvSpPr>
          <p:nvPr>
            <p:ph type="subTitle" idx="1"/>
          </p:nvPr>
        </p:nvSpPr>
        <p:spPr>
          <a:xfrm>
            <a:off x="685800" y="3678254"/>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a:solidFill>
                  <a:srgbClr val="FFFFFF"/>
                </a:solidFill>
              </a:defRPr>
            </a:lvl1pPr>
            <a:lvl2pPr lvl="1" rtl="0">
              <a:spcBef>
                <a:spcPts val="1600"/>
              </a:spcBef>
              <a:spcAft>
                <a:spcPts val="0"/>
              </a:spcAft>
              <a:buClr>
                <a:srgbClr val="FFFFFF"/>
              </a:buClr>
              <a:buSzPts val="3000"/>
              <a:buNone/>
              <a:defRPr sz="3000">
                <a:solidFill>
                  <a:srgbClr val="FFFFFF"/>
                </a:solidFill>
              </a:defRPr>
            </a:lvl2pPr>
            <a:lvl3pPr lvl="2" rtl="0">
              <a:spcBef>
                <a:spcPts val="1600"/>
              </a:spcBef>
              <a:spcAft>
                <a:spcPts val="0"/>
              </a:spcAft>
              <a:buClr>
                <a:srgbClr val="FFFFFF"/>
              </a:buClr>
              <a:buSzPts val="3000"/>
              <a:buNone/>
              <a:defRPr sz="3000">
                <a:solidFill>
                  <a:srgbClr val="FFFFFF"/>
                </a:solidFill>
              </a:defRPr>
            </a:lvl3pPr>
            <a:lvl4pPr lvl="3" rtl="0">
              <a:spcBef>
                <a:spcPts val="1600"/>
              </a:spcBef>
              <a:spcAft>
                <a:spcPts val="0"/>
              </a:spcAft>
              <a:buClr>
                <a:srgbClr val="FFFFFF"/>
              </a:buClr>
              <a:buSzPts val="3000"/>
              <a:buNone/>
              <a:defRPr sz="3000">
                <a:solidFill>
                  <a:srgbClr val="FFFFFF"/>
                </a:solidFill>
              </a:defRPr>
            </a:lvl4pPr>
            <a:lvl5pPr lvl="4" rtl="0">
              <a:spcBef>
                <a:spcPts val="1600"/>
              </a:spcBef>
              <a:spcAft>
                <a:spcPts val="0"/>
              </a:spcAft>
              <a:buClr>
                <a:srgbClr val="FFFFFF"/>
              </a:buClr>
              <a:buSzPts val="3000"/>
              <a:buNone/>
              <a:defRPr sz="3000">
                <a:solidFill>
                  <a:srgbClr val="FFFFFF"/>
                </a:solidFill>
              </a:defRPr>
            </a:lvl5pPr>
            <a:lvl6pPr lvl="5" rtl="0">
              <a:spcBef>
                <a:spcPts val="1600"/>
              </a:spcBef>
              <a:spcAft>
                <a:spcPts val="0"/>
              </a:spcAft>
              <a:buClr>
                <a:srgbClr val="FFFFFF"/>
              </a:buClr>
              <a:buSzPts val="3000"/>
              <a:buNone/>
              <a:defRPr sz="3000">
                <a:solidFill>
                  <a:srgbClr val="FFFFFF"/>
                </a:solidFill>
              </a:defRPr>
            </a:lvl6pPr>
            <a:lvl7pPr lvl="6" rtl="0">
              <a:spcBef>
                <a:spcPts val="1600"/>
              </a:spcBef>
              <a:spcAft>
                <a:spcPts val="0"/>
              </a:spcAft>
              <a:buClr>
                <a:srgbClr val="FFFFFF"/>
              </a:buClr>
              <a:buSzPts val="3000"/>
              <a:buNone/>
              <a:defRPr sz="3000">
                <a:solidFill>
                  <a:srgbClr val="FFFFFF"/>
                </a:solidFill>
              </a:defRPr>
            </a:lvl7pPr>
            <a:lvl8pPr lvl="7" rtl="0">
              <a:spcBef>
                <a:spcPts val="1600"/>
              </a:spcBef>
              <a:spcAft>
                <a:spcPts val="0"/>
              </a:spcAft>
              <a:buClr>
                <a:srgbClr val="FFFFFF"/>
              </a:buClr>
              <a:buSzPts val="3000"/>
              <a:buNone/>
              <a:defRPr sz="3000">
                <a:solidFill>
                  <a:srgbClr val="FFFFFF"/>
                </a:solidFill>
              </a:defRPr>
            </a:lvl8pPr>
            <a:lvl9pPr lvl="8" rtl="0">
              <a:spcBef>
                <a:spcPts val="1600"/>
              </a:spcBef>
              <a:spcAft>
                <a:spcPts val="1600"/>
              </a:spcAft>
              <a:buClr>
                <a:srgbClr val="FFFFFF"/>
              </a:buClr>
              <a:buSzPts val="3000"/>
              <a:buNone/>
              <a:defRPr sz="3000">
                <a:solidFill>
                  <a:srgbClr val="FFFFFF"/>
                </a:solidFill>
              </a:defRPr>
            </a:lvl9pPr>
          </a:lstStyle>
          <a:p>
            <a:endParaRPr/>
          </a:p>
        </p:txBody>
      </p:sp>
      <p:sp>
        <p:nvSpPr>
          <p:cNvPr id="499" name="Google Shape;499;p74"/>
          <p:cNvSpPr txBox="1">
            <a:spLocks noGrp="1"/>
          </p:cNvSpPr>
          <p:nvPr>
            <p:ph type="ctrTitle"/>
          </p:nvPr>
        </p:nvSpPr>
        <p:spPr>
          <a:xfrm>
            <a:off x="685800" y="2421542"/>
            <a:ext cx="7772400" cy="115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Font typeface="Rambla"/>
              <a:buNone/>
              <a:defRPr sz="4800">
                <a:latin typeface="Rambla"/>
                <a:ea typeface="Rambla"/>
                <a:cs typeface="Rambla"/>
                <a:sym typeface="Rambla"/>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00" name="Google Shape;500;p74"/>
          <p:cNvSpPr/>
          <p:nvPr/>
        </p:nvSpPr>
        <p:spPr>
          <a:xfrm>
            <a:off x="344100" y="344100"/>
            <a:ext cx="724500" cy="715500"/>
          </a:xfrm>
          <a:prstGeom prst="rect">
            <a:avLst/>
          </a:prstGeom>
          <a:solidFill>
            <a:srgbClr val="118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74" descr="18f-transparent.png"/>
          <p:cNvPicPr preferRelativeResize="0"/>
          <p:nvPr/>
        </p:nvPicPr>
        <p:blipFill>
          <a:blip r:embed="rId2">
            <a:alphaModFix/>
          </a:blip>
          <a:stretch>
            <a:fillRect/>
          </a:stretch>
        </p:blipFill>
        <p:spPr>
          <a:xfrm>
            <a:off x="685800" y="763900"/>
            <a:ext cx="1386575" cy="1386575"/>
          </a:xfrm>
          <a:prstGeom prst="rect">
            <a:avLst/>
          </a:prstGeom>
          <a:noFill/>
          <a:ln>
            <a:noFill/>
          </a:ln>
        </p:spPr>
      </p:pic>
      <p:sp>
        <p:nvSpPr>
          <p:cNvPr id="502" name="Google Shape;502;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03"/>
        <p:cNvGrpSpPr/>
        <p:nvPr/>
      </p:nvGrpSpPr>
      <p:grpSpPr>
        <a:xfrm>
          <a:off x="0" y="0"/>
          <a:ext cx="0" cy="0"/>
          <a:chOff x="0" y="0"/>
          <a:chExt cx="0" cy="0"/>
        </a:xfrm>
      </p:grpSpPr>
      <p:sp>
        <p:nvSpPr>
          <p:cNvPr id="504" name="Google Shape;504;p75"/>
          <p:cNvSpPr txBox="1">
            <a:spLocks noGrp="1"/>
          </p:cNvSpPr>
          <p:nvPr>
            <p:ph type="body" idx="1"/>
          </p:nvPr>
        </p:nvSpPr>
        <p:spPr>
          <a:xfrm>
            <a:off x="1014200" y="1014200"/>
            <a:ext cx="7672500" cy="3911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292100" rtl="0">
              <a:spcBef>
                <a:spcPts val="1600"/>
              </a:spcBef>
              <a:spcAft>
                <a:spcPts val="0"/>
              </a:spcAft>
              <a:buSzPts val="1000"/>
              <a:buChar char="○"/>
              <a:defRPr/>
            </a:lvl5pPr>
            <a:lvl6pPr marL="2743200" lvl="5" indent="-279400" rtl="0">
              <a:spcBef>
                <a:spcPts val="1600"/>
              </a:spcBef>
              <a:spcAft>
                <a:spcPts val="0"/>
              </a:spcAft>
              <a:buSzPts val="800"/>
              <a:buChar char="■"/>
              <a:defRPr/>
            </a:lvl6pPr>
            <a:lvl7pPr marL="3200400" lvl="6" indent="-279400" rtl="0">
              <a:spcBef>
                <a:spcPts val="1600"/>
              </a:spcBef>
              <a:spcAft>
                <a:spcPts val="0"/>
              </a:spcAft>
              <a:buSzPts val="800"/>
              <a:buChar char="●"/>
              <a:defRPr/>
            </a:lvl7pPr>
            <a:lvl8pPr marL="3657600" lvl="7" indent="-279400" rtl="0">
              <a:spcBef>
                <a:spcPts val="1600"/>
              </a:spcBef>
              <a:spcAft>
                <a:spcPts val="0"/>
              </a:spcAft>
              <a:buSzPts val="800"/>
              <a:buChar char="○"/>
              <a:defRPr/>
            </a:lvl8pPr>
            <a:lvl9pPr marL="4114800" lvl="8" indent="-279400" rtl="0">
              <a:spcBef>
                <a:spcPts val="1600"/>
              </a:spcBef>
              <a:spcAft>
                <a:spcPts val="1600"/>
              </a:spcAft>
              <a:buSzPts val="800"/>
              <a:buChar char="■"/>
              <a:defRPr/>
            </a:lvl9pPr>
          </a:lstStyle>
          <a:p>
            <a:endParaRPr/>
          </a:p>
        </p:txBody>
      </p:sp>
      <p:sp>
        <p:nvSpPr>
          <p:cNvPr id="505" name="Google Shape;50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_AND_TWO_COLUMNS_2">
  <p:cSld name="TITLE_AND_TWO_COLUMNS_2">
    <p:spTree>
      <p:nvGrpSpPr>
        <p:cNvPr id="1" name="Shape 506"/>
        <p:cNvGrpSpPr/>
        <p:nvPr/>
      </p:nvGrpSpPr>
      <p:grpSpPr>
        <a:xfrm>
          <a:off x="0" y="0"/>
          <a:ext cx="0" cy="0"/>
          <a:chOff x="0" y="0"/>
          <a:chExt cx="0" cy="0"/>
        </a:xfrm>
      </p:grpSpPr>
      <p:sp>
        <p:nvSpPr>
          <p:cNvPr id="507" name="Google Shape;507;p76"/>
          <p:cNvSpPr txBox="1">
            <a:spLocks noGrp="1"/>
          </p:cNvSpPr>
          <p:nvPr>
            <p:ph type="title"/>
          </p:nvPr>
        </p:nvSpPr>
        <p:spPr>
          <a:xfrm>
            <a:off x="457200" y="358378"/>
            <a:ext cx="8229600" cy="85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Font typeface="Rambla"/>
              <a:buNone/>
              <a:defRPr>
                <a:latin typeface="Rambla"/>
                <a:ea typeface="Rambla"/>
                <a:cs typeface="Rambla"/>
                <a:sym typeface="Rambl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8" name="Google Shape;508;p76"/>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292100" rtl="0">
              <a:spcBef>
                <a:spcPts val="1600"/>
              </a:spcBef>
              <a:spcAft>
                <a:spcPts val="0"/>
              </a:spcAft>
              <a:buSzPts val="1000"/>
              <a:buChar char="○"/>
              <a:defRPr/>
            </a:lvl5pPr>
            <a:lvl6pPr marL="2743200" lvl="5" indent="-279400" rtl="0">
              <a:spcBef>
                <a:spcPts val="1600"/>
              </a:spcBef>
              <a:spcAft>
                <a:spcPts val="0"/>
              </a:spcAft>
              <a:buSzPts val="800"/>
              <a:buChar char="■"/>
              <a:defRPr/>
            </a:lvl6pPr>
            <a:lvl7pPr marL="3200400" lvl="6" indent="-279400" rtl="0">
              <a:spcBef>
                <a:spcPts val="1600"/>
              </a:spcBef>
              <a:spcAft>
                <a:spcPts val="0"/>
              </a:spcAft>
              <a:buSzPts val="800"/>
              <a:buChar char="●"/>
              <a:defRPr/>
            </a:lvl7pPr>
            <a:lvl8pPr marL="3657600" lvl="7" indent="-279400" rtl="0">
              <a:spcBef>
                <a:spcPts val="1600"/>
              </a:spcBef>
              <a:spcAft>
                <a:spcPts val="0"/>
              </a:spcAft>
              <a:buSzPts val="800"/>
              <a:buChar char="○"/>
              <a:defRPr/>
            </a:lvl8pPr>
            <a:lvl9pPr marL="4114800" lvl="8" indent="-279400" rtl="0">
              <a:spcBef>
                <a:spcPts val="1600"/>
              </a:spcBef>
              <a:spcAft>
                <a:spcPts val="1600"/>
              </a:spcAft>
              <a:buSzPts val="800"/>
              <a:buChar char="■"/>
              <a:defRPr/>
            </a:lvl9pPr>
          </a:lstStyle>
          <a:p>
            <a:endParaRPr/>
          </a:p>
        </p:txBody>
      </p:sp>
      <p:sp>
        <p:nvSpPr>
          <p:cNvPr id="509" name="Google Shape;509;p76"/>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292100" rtl="0">
              <a:spcBef>
                <a:spcPts val="1600"/>
              </a:spcBef>
              <a:spcAft>
                <a:spcPts val="0"/>
              </a:spcAft>
              <a:buSzPts val="1000"/>
              <a:buChar char="○"/>
              <a:defRPr/>
            </a:lvl5pPr>
            <a:lvl6pPr marL="2743200" lvl="5" indent="-279400" rtl="0">
              <a:spcBef>
                <a:spcPts val="1600"/>
              </a:spcBef>
              <a:spcAft>
                <a:spcPts val="0"/>
              </a:spcAft>
              <a:buSzPts val="800"/>
              <a:buChar char="■"/>
              <a:defRPr/>
            </a:lvl6pPr>
            <a:lvl7pPr marL="3200400" lvl="6" indent="-279400" rtl="0">
              <a:spcBef>
                <a:spcPts val="1600"/>
              </a:spcBef>
              <a:spcAft>
                <a:spcPts val="0"/>
              </a:spcAft>
              <a:buSzPts val="800"/>
              <a:buChar char="●"/>
              <a:defRPr/>
            </a:lvl7pPr>
            <a:lvl8pPr marL="3657600" lvl="7" indent="-279400" rtl="0">
              <a:spcBef>
                <a:spcPts val="1600"/>
              </a:spcBef>
              <a:spcAft>
                <a:spcPts val="0"/>
              </a:spcAft>
              <a:buSzPts val="800"/>
              <a:buChar char="○"/>
              <a:defRPr/>
            </a:lvl8pPr>
            <a:lvl9pPr marL="4114800" lvl="8" indent="-279400" rtl="0">
              <a:spcBef>
                <a:spcPts val="1600"/>
              </a:spcBef>
              <a:spcAft>
                <a:spcPts val="1600"/>
              </a:spcAft>
              <a:buSzPts val="800"/>
              <a:buChar char="■"/>
              <a:defRPr/>
            </a:lvl9pPr>
          </a:lstStyle>
          <a:p>
            <a:endParaRPr/>
          </a:p>
        </p:txBody>
      </p:sp>
      <p:sp>
        <p:nvSpPr>
          <p:cNvPr id="510" name="Google Shape;510;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nner Titles, no caption">
  <p:cSld name="TITLE_1_1">
    <p:spTree>
      <p:nvGrpSpPr>
        <p:cNvPr id="1" name="Shape 511"/>
        <p:cNvGrpSpPr/>
        <p:nvPr/>
      </p:nvGrpSpPr>
      <p:grpSpPr>
        <a:xfrm>
          <a:off x="0" y="0"/>
          <a:ext cx="0" cy="0"/>
          <a:chOff x="0" y="0"/>
          <a:chExt cx="0" cy="0"/>
        </a:xfrm>
      </p:grpSpPr>
      <p:sp>
        <p:nvSpPr>
          <p:cNvPr id="512" name="Google Shape;512;p77"/>
          <p:cNvSpPr txBox="1">
            <a:spLocks noGrp="1"/>
          </p:cNvSpPr>
          <p:nvPr>
            <p:ph type="ctrTitle"/>
          </p:nvPr>
        </p:nvSpPr>
        <p:spPr>
          <a:xfrm>
            <a:off x="685800" y="1991850"/>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Font typeface="Rambla"/>
              <a:buNone/>
              <a:defRPr sz="4800">
                <a:latin typeface="Rambla"/>
                <a:ea typeface="Rambla"/>
                <a:cs typeface="Rambla"/>
                <a:sym typeface="Rambla"/>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13" name="Google Shape;513;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4"/>
        <p:cNvGrpSpPr/>
        <p:nvPr/>
      </p:nvGrpSpPr>
      <p:grpSpPr>
        <a:xfrm>
          <a:off x="0" y="0"/>
          <a:ext cx="0" cy="0"/>
          <a:chOff x="0" y="0"/>
          <a:chExt cx="0" cy="0"/>
        </a:xfrm>
      </p:grpSpPr>
      <p:sp>
        <p:nvSpPr>
          <p:cNvPr id="515" name="Google Shape;515;p78"/>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8" name="Google Shape;518;p7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519"/>
        <p:cNvGrpSpPr/>
        <p:nvPr/>
      </p:nvGrpSpPr>
      <p:grpSpPr>
        <a:xfrm>
          <a:off x="0" y="0"/>
          <a:ext cx="0" cy="0"/>
          <a:chOff x="0" y="0"/>
          <a:chExt cx="0" cy="0"/>
        </a:xfrm>
      </p:grpSpPr>
      <p:sp>
        <p:nvSpPr>
          <p:cNvPr id="520" name="Google Shape;520;p79"/>
          <p:cNvSpPr txBox="1">
            <a:spLocks noGrp="1"/>
          </p:cNvSpPr>
          <p:nvPr>
            <p:ph type="title"/>
          </p:nvPr>
        </p:nvSpPr>
        <p:spPr>
          <a:xfrm>
            <a:off x="457200" y="358378"/>
            <a:ext cx="8229600" cy="85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Font typeface="Rambla"/>
              <a:buNone/>
              <a:defRPr>
                <a:latin typeface="Rambla"/>
                <a:ea typeface="Rambla"/>
                <a:cs typeface="Rambla"/>
                <a:sym typeface="Rambl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1" name="Google Shape;521;p7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292100" rtl="0">
              <a:spcBef>
                <a:spcPts val="1600"/>
              </a:spcBef>
              <a:spcAft>
                <a:spcPts val="0"/>
              </a:spcAft>
              <a:buSzPts val="1000"/>
              <a:buChar char="○"/>
              <a:defRPr/>
            </a:lvl5pPr>
            <a:lvl6pPr marL="2743200" lvl="5" indent="-279400" rtl="0">
              <a:spcBef>
                <a:spcPts val="1600"/>
              </a:spcBef>
              <a:spcAft>
                <a:spcPts val="0"/>
              </a:spcAft>
              <a:buSzPts val="800"/>
              <a:buChar char="■"/>
              <a:defRPr/>
            </a:lvl6pPr>
            <a:lvl7pPr marL="3200400" lvl="6" indent="-279400" rtl="0">
              <a:spcBef>
                <a:spcPts val="1600"/>
              </a:spcBef>
              <a:spcAft>
                <a:spcPts val="0"/>
              </a:spcAft>
              <a:buSzPts val="800"/>
              <a:buChar char="●"/>
              <a:defRPr/>
            </a:lvl7pPr>
            <a:lvl8pPr marL="3657600" lvl="7" indent="-279400" rtl="0">
              <a:spcBef>
                <a:spcPts val="1600"/>
              </a:spcBef>
              <a:spcAft>
                <a:spcPts val="0"/>
              </a:spcAft>
              <a:buSzPts val="800"/>
              <a:buChar char="○"/>
              <a:defRPr/>
            </a:lvl8pPr>
            <a:lvl9pPr marL="4114800" lvl="8" indent="-279400" rtl="0">
              <a:spcBef>
                <a:spcPts val="1600"/>
              </a:spcBef>
              <a:spcAft>
                <a:spcPts val="1600"/>
              </a:spcAft>
              <a:buSzPts val="800"/>
              <a:buChar char="■"/>
              <a:defRPr/>
            </a:lvl9pPr>
          </a:lstStyle>
          <a:p>
            <a:endParaRPr/>
          </a:p>
        </p:txBody>
      </p:sp>
      <p:sp>
        <p:nvSpPr>
          <p:cNvPr id="522" name="Google Shape;522;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1">
  <p:cSld name="TITLE_AND_BODY_1_1">
    <p:spTree>
      <p:nvGrpSpPr>
        <p:cNvPr id="1" name="Shape 523"/>
        <p:cNvGrpSpPr/>
        <p:nvPr/>
      </p:nvGrpSpPr>
      <p:grpSpPr>
        <a:xfrm>
          <a:off x="0" y="0"/>
          <a:ext cx="0" cy="0"/>
          <a:chOff x="0" y="0"/>
          <a:chExt cx="0" cy="0"/>
        </a:xfrm>
      </p:grpSpPr>
      <p:sp>
        <p:nvSpPr>
          <p:cNvPr id="524" name="Google Shape;524;p80"/>
          <p:cNvSpPr txBox="1">
            <a:spLocks noGrp="1"/>
          </p:cNvSpPr>
          <p:nvPr>
            <p:ph type="sldNum" idx="12"/>
          </p:nvPr>
        </p:nvSpPr>
        <p:spPr>
          <a:xfrm>
            <a:off x="8296338" y="4761542"/>
            <a:ext cx="411000" cy="317700"/>
          </a:xfrm>
          <a:prstGeom prst="rect">
            <a:avLst/>
          </a:prstGeom>
          <a:noFill/>
          <a:ln>
            <a:noFill/>
          </a:ln>
        </p:spPr>
        <p:txBody>
          <a:bodyPr spcFirstLastPara="1" wrap="square" lIns="46775" tIns="46775" rIns="46775" bIns="46775" anchor="b" anchorCtr="0">
            <a:noAutofit/>
          </a:bodyPr>
          <a:lstStyle>
            <a:lvl1pPr marL="215900" marR="0" lvl="0"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1pPr>
            <a:lvl2pPr marL="215900" marR="0" lvl="1"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2pPr>
            <a:lvl3pPr marL="215900" marR="0" lvl="2"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3pPr>
            <a:lvl4pPr marL="215900" marR="0" lvl="3"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4pPr>
            <a:lvl5pPr marL="215900" marR="0" lvl="4"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5pPr>
            <a:lvl6pPr marL="215900" marR="0" lvl="5"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6pPr>
            <a:lvl7pPr marL="215900" marR="0" lvl="6"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7pPr>
            <a:lvl8pPr marL="215900" marR="0" lvl="7"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8pPr>
            <a:lvl9pPr marL="215900" marR="0" lvl="8"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9pPr>
          </a:lstStyle>
          <a:p>
            <a:pPr marL="215900" lvl="0" indent="-215900" algn="r"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1">
  <p:cSld name="Title Only 2">
    <p:spTree>
      <p:nvGrpSpPr>
        <p:cNvPr id="1" name="Shape 525"/>
        <p:cNvGrpSpPr/>
        <p:nvPr/>
      </p:nvGrpSpPr>
      <p:grpSpPr>
        <a:xfrm>
          <a:off x="0" y="0"/>
          <a:ext cx="0" cy="0"/>
          <a:chOff x="0" y="0"/>
          <a:chExt cx="0" cy="0"/>
        </a:xfrm>
      </p:grpSpPr>
      <p:sp>
        <p:nvSpPr>
          <p:cNvPr id="526" name="Google Shape;526;p81"/>
          <p:cNvSpPr txBox="1">
            <a:spLocks noGrp="1"/>
          </p:cNvSpPr>
          <p:nvPr>
            <p:ph type="title"/>
          </p:nvPr>
        </p:nvSpPr>
        <p:spPr>
          <a:xfrm>
            <a:off x="457200" y="205978"/>
            <a:ext cx="82281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1F497D"/>
              </a:buClr>
              <a:buSzPts val="2600"/>
              <a:buFont typeface="Rambla"/>
              <a:buNone/>
              <a:defRPr sz="4400" b="1" i="0" u="none" strike="noStrike" cap="none">
                <a:solidFill>
                  <a:srgbClr val="1F497D"/>
                </a:solidFill>
                <a:latin typeface="Rambla"/>
                <a:ea typeface="Rambla"/>
                <a:cs typeface="Rambla"/>
                <a:sym typeface="Rambla"/>
              </a:defRPr>
            </a:lvl1pPr>
            <a:lvl2pPr marL="0" marR="0" lvl="1"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2pPr>
            <a:lvl3pPr marL="0" marR="0" lvl="2"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3pPr>
            <a:lvl4pPr marL="0" marR="0" lvl="3"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4pPr>
            <a:lvl5pPr marL="0" marR="0" lvl="4"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5pPr>
            <a:lvl6pPr marL="0" marR="0" lvl="5" indent="22860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6pPr>
            <a:lvl7pPr marL="0" marR="0" lvl="6" indent="27432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7pPr>
            <a:lvl8pPr marL="0" marR="0" lvl="7" indent="32004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8pPr>
            <a:lvl9pPr marL="0" marR="0" lvl="8" indent="36576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9pPr>
          </a:lstStyle>
          <a:p>
            <a:endParaRPr/>
          </a:p>
        </p:txBody>
      </p:sp>
      <p:sp>
        <p:nvSpPr>
          <p:cNvPr id="527" name="Google Shape;527;p81"/>
          <p:cNvSpPr txBox="1">
            <a:spLocks noGrp="1"/>
          </p:cNvSpPr>
          <p:nvPr>
            <p:ph type="sldNum" idx="12"/>
          </p:nvPr>
        </p:nvSpPr>
        <p:spPr>
          <a:xfrm>
            <a:off x="7791450" y="4777913"/>
            <a:ext cx="372600" cy="301200"/>
          </a:xfrm>
          <a:prstGeom prst="rect">
            <a:avLst/>
          </a:prstGeom>
          <a:noFill/>
          <a:ln>
            <a:noFill/>
          </a:ln>
        </p:spPr>
        <p:txBody>
          <a:bodyPr spcFirstLastPara="1" wrap="square" lIns="46775" tIns="46775" rIns="46775" bIns="46775" anchor="b" anchorCtr="0">
            <a:noAutofit/>
          </a:bodyPr>
          <a:lstStyle>
            <a:lvl1pPr marL="0" marR="0" lvl="0"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1pPr>
            <a:lvl2pPr marL="0" marR="0" lvl="1"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2pPr>
            <a:lvl3pPr marL="0" marR="0" lvl="2"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3pPr>
            <a:lvl4pPr marL="0" marR="0" lvl="3"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4pPr>
            <a:lvl5pPr marL="0" marR="0" lvl="4"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5pPr>
            <a:lvl6pPr marL="0" marR="0" lvl="5"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6pPr>
            <a:lvl7pPr marL="0" marR="0" lvl="6"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7pPr>
            <a:lvl8pPr marL="0" marR="0" lvl="7"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8pPr>
            <a:lvl9pPr marL="0" marR="0" lvl="8"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Blank 4">
  <p:cSld name="Blank 3">
    <p:spTree>
      <p:nvGrpSpPr>
        <p:cNvPr id="1" name="Shape 528"/>
        <p:cNvGrpSpPr/>
        <p:nvPr/>
      </p:nvGrpSpPr>
      <p:grpSpPr>
        <a:xfrm>
          <a:off x="0" y="0"/>
          <a:ext cx="0" cy="0"/>
          <a:chOff x="0" y="0"/>
          <a:chExt cx="0" cy="0"/>
        </a:xfrm>
      </p:grpSpPr>
      <p:sp>
        <p:nvSpPr>
          <p:cNvPr id="529" name="Google Shape;529;p82"/>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1pPr>
            <a:lvl2pPr marL="0" marR="0" lvl="1"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2pPr>
            <a:lvl3pPr marL="0" marR="0" lvl="2"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3pPr>
            <a:lvl4pPr marL="0" marR="0" lvl="3"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4pPr>
            <a:lvl5pPr marL="0" marR="0" lvl="4"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5pPr>
            <a:lvl6pPr marL="0" marR="0" lvl="5"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6pPr>
            <a:lvl7pPr marL="0" marR="0" lvl="6"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7pPr>
            <a:lvl8pPr marL="0" marR="0" lvl="7"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8pPr>
            <a:lvl9pPr marL="0" marR="0" lvl="8" indent="0" algn="l" rtl="0">
              <a:lnSpc>
                <a:spcPct val="100000"/>
              </a:lnSpc>
              <a:spcBef>
                <a:spcPts val="0"/>
              </a:spcBef>
              <a:spcAft>
                <a:spcPts val="0"/>
              </a:spcAft>
              <a:buClr>
                <a:srgbClr val="EEECE1"/>
              </a:buClr>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1 1">
  <p:cSld name="BLANK_1">
    <p:bg>
      <p:bgPr>
        <a:solidFill>
          <a:schemeClr val="lt1"/>
        </a:solidFill>
        <a:effectLst/>
      </p:bgPr>
    </p:bg>
    <p:spTree>
      <p:nvGrpSpPr>
        <p:cNvPr id="1" name="Shape 530"/>
        <p:cNvGrpSpPr/>
        <p:nvPr/>
      </p:nvGrpSpPr>
      <p:grpSpPr>
        <a:xfrm>
          <a:off x="0" y="0"/>
          <a:ext cx="0" cy="0"/>
          <a:chOff x="0" y="0"/>
          <a:chExt cx="0" cy="0"/>
        </a:xfrm>
      </p:grpSpPr>
      <p:pic>
        <p:nvPicPr>
          <p:cNvPr id="531" name="Google Shape;531;p83" descr="18f-transparent.png"/>
          <p:cNvPicPr preferRelativeResize="0"/>
          <p:nvPr/>
        </p:nvPicPr>
        <p:blipFill>
          <a:blip r:embed="rId2">
            <a:alphaModFix/>
          </a:blip>
          <a:stretch>
            <a:fillRect/>
          </a:stretch>
        </p:blipFill>
        <p:spPr>
          <a:xfrm>
            <a:off x="381000" y="381000"/>
            <a:ext cx="633200" cy="633200"/>
          </a:xfrm>
          <a:prstGeom prst="rect">
            <a:avLst/>
          </a:prstGeom>
          <a:noFill/>
          <a:ln>
            <a:noFill/>
          </a:ln>
        </p:spPr>
      </p:pic>
      <p:sp>
        <p:nvSpPr>
          <p:cNvPr id="532" name="Google Shape;532;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hite - LG quote">
  <p:cSld name="TITLE_AND_BODY_2_1_1_1">
    <p:bg>
      <p:bgPr>
        <a:solidFill>
          <a:srgbClr val="FFFFFF"/>
        </a:solidFill>
        <a:effectLst/>
      </p:bgPr>
    </p:bg>
    <p:spTree>
      <p:nvGrpSpPr>
        <p:cNvPr id="1" name="Shape 84"/>
        <p:cNvGrpSpPr/>
        <p:nvPr/>
      </p:nvGrpSpPr>
      <p:grpSpPr>
        <a:xfrm>
          <a:off x="0" y="0"/>
          <a:ext cx="0" cy="0"/>
          <a:chOff x="0" y="0"/>
          <a:chExt cx="0" cy="0"/>
        </a:xfrm>
      </p:grpSpPr>
      <p:sp>
        <p:nvSpPr>
          <p:cNvPr id="85" name="Google Shape;85;p20"/>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3200"/>
              <a:buNone/>
              <a:defRPr sz="32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86" name="Google Shape;86;p20"/>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3"/>
        <p:cNvGrpSpPr/>
        <p:nvPr/>
      </p:nvGrpSpPr>
      <p:grpSpPr>
        <a:xfrm>
          <a:off x="0" y="0"/>
          <a:ext cx="0" cy="0"/>
          <a:chOff x="0" y="0"/>
          <a:chExt cx="0" cy="0"/>
        </a:xfrm>
      </p:grpSpPr>
      <p:sp>
        <p:nvSpPr>
          <p:cNvPr id="534" name="Google Shape;534;p84"/>
          <p:cNvSpPr txBox="1">
            <a:spLocks noGrp="1"/>
          </p:cNvSpPr>
          <p:nvPr>
            <p:ph type="title"/>
          </p:nvPr>
        </p:nvSpPr>
        <p:spPr>
          <a:xfrm>
            <a:off x="457200" y="205978"/>
            <a:ext cx="82281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1F497D"/>
              </a:buClr>
              <a:buSzPts val="2600"/>
              <a:buFont typeface="Rambla"/>
              <a:buNone/>
              <a:defRPr sz="4100" b="1" i="0" u="none" strike="noStrike" cap="none">
                <a:solidFill>
                  <a:srgbClr val="1F497D"/>
                </a:solidFill>
                <a:latin typeface="Rambla"/>
                <a:ea typeface="Rambla"/>
                <a:cs typeface="Rambla"/>
                <a:sym typeface="Rambla"/>
              </a:defRPr>
            </a:lvl1pPr>
            <a:lvl2pPr marL="0" marR="0" lvl="1"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2pPr>
            <a:lvl3pPr marL="0" marR="0" lvl="2"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3pPr>
            <a:lvl4pPr marL="0" marR="0" lvl="3"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4pPr>
            <a:lvl5pPr marL="0" marR="0" lvl="4"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5pPr>
            <a:lvl6pPr marL="0" marR="0" lvl="5" indent="22860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6pPr>
            <a:lvl7pPr marL="0" marR="0" lvl="6" indent="27432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7pPr>
            <a:lvl8pPr marL="0" marR="0" lvl="7" indent="32004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8pPr>
            <a:lvl9pPr marL="0" marR="0" lvl="8" indent="36576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9pPr>
          </a:lstStyle>
          <a:p>
            <a:endParaRPr/>
          </a:p>
        </p:txBody>
      </p:sp>
      <p:sp>
        <p:nvSpPr>
          <p:cNvPr id="535" name="Google Shape;535;p84"/>
          <p:cNvSpPr txBox="1">
            <a:spLocks noGrp="1"/>
          </p:cNvSpPr>
          <p:nvPr>
            <p:ph type="sldNum" idx="12"/>
          </p:nvPr>
        </p:nvSpPr>
        <p:spPr>
          <a:xfrm>
            <a:off x="8296338" y="4761542"/>
            <a:ext cx="411000" cy="317700"/>
          </a:xfrm>
          <a:prstGeom prst="rect">
            <a:avLst/>
          </a:prstGeom>
          <a:noFill/>
          <a:ln>
            <a:noFill/>
          </a:ln>
        </p:spPr>
        <p:txBody>
          <a:bodyPr spcFirstLastPara="1" wrap="square" lIns="46775" tIns="46775" rIns="46775" bIns="46775" anchor="b" anchorCtr="0">
            <a:noAutofit/>
          </a:bodyPr>
          <a:lstStyle>
            <a:lvl1pPr marL="215900" marR="0" lvl="0"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1pPr>
            <a:lvl2pPr marL="215900" marR="0" lvl="1"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2pPr>
            <a:lvl3pPr marL="215900" marR="0" lvl="2"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3pPr>
            <a:lvl4pPr marL="215900" marR="0" lvl="3"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4pPr>
            <a:lvl5pPr marL="215900" marR="0" lvl="4"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5pPr>
            <a:lvl6pPr marL="215900" marR="0" lvl="5"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6pPr>
            <a:lvl7pPr marL="215900" marR="0" lvl="6"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7pPr>
            <a:lvl8pPr marL="215900" marR="0" lvl="7"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8pPr>
            <a:lvl9pPr marL="215900" marR="0" lvl="8" indent="-215900" algn="r" rtl="0">
              <a:lnSpc>
                <a:spcPct val="100000"/>
              </a:lnSpc>
              <a:spcBef>
                <a:spcPts val="0"/>
              </a:spcBef>
              <a:spcAft>
                <a:spcPts val="0"/>
              </a:spcAft>
              <a:buClr>
                <a:srgbClr val="000000"/>
              </a:buClr>
              <a:buFont typeface="Times New Roman"/>
              <a:buNone/>
              <a:defRPr sz="2400" b="0" i="0" u="none" strike="noStrike" cap="none">
                <a:solidFill>
                  <a:srgbClr val="000000"/>
                </a:solidFill>
                <a:latin typeface="Times New Roman"/>
                <a:ea typeface="Times New Roman"/>
                <a:cs typeface="Times New Roman"/>
                <a:sym typeface="Times New Roman"/>
              </a:defRPr>
            </a:lvl9pPr>
          </a:lstStyle>
          <a:p>
            <a:pPr marL="215900" lvl="0" indent="-215900" algn="r"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_AND_TWO_COLUMNS_3">
  <p:cSld name="TITLE_AND_TWO_COLUMNS_3">
    <p:spTree>
      <p:nvGrpSpPr>
        <p:cNvPr id="1" name="Shape 536"/>
        <p:cNvGrpSpPr/>
        <p:nvPr/>
      </p:nvGrpSpPr>
      <p:grpSpPr>
        <a:xfrm>
          <a:off x="0" y="0"/>
          <a:ext cx="0" cy="0"/>
          <a:chOff x="0" y="0"/>
          <a:chExt cx="0" cy="0"/>
        </a:xfrm>
      </p:grpSpPr>
      <p:sp>
        <p:nvSpPr>
          <p:cNvPr id="537" name="Google Shape;537;p8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5"/>
          <p:cNvSpPr txBox="1">
            <a:spLocks noGrp="1"/>
          </p:cNvSpPr>
          <p:nvPr>
            <p:ph type="title"/>
          </p:nvPr>
        </p:nvSpPr>
        <p:spPr>
          <a:xfrm>
            <a:off x="471900" y="738725"/>
            <a:ext cx="82221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0" name="Google Shape;540;p8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41" name="Google Shape;541;p8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42" name="Google Shape;542;p8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_2">
  <p:cSld name="BLANK_2">
    <p:bg>
      <p:bgPr>
        <a:solidFill>
          <a:schemeClr val="accent4"/>
        </a:solidFill>
        <a:effectLst/>
      </p:bgPr>
    </p:bg>
    <p:spTree>
      <p:nvGrpSpPr>
        <p:cNvPr id="1" name="Shape 543"/>
        <p:cNvGrpSpPr/>
        <p:nvPr/>
      </p:nvGrpSpPr>
      <p:grpSpPr>
        <a:xfrm>
          <a:off x="0" y="0"/>
          <a:ext cx="0" cy="0"/>
          <a:chOff x="0" y="0"/>
          <a:chExt cx="0" cy="0"/>
        </a:xfrm>
      </p:grpSpPr>
      <p:sp>
        <p:nvSpPr>
          <p:cNvPr id="544" name="Google Shape;544;p8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Content 1">
  <p:cSld name="TITLE_1_2">
    <p:spTree>
      <p:nvGrpSpPr>
        <p:cNvPr id="1" name="Shape 545"/>
        <p:cNvGrpSpPr/>
        <p:nvPr/>
      </p:nvGrpSpPr>
      <p:grpSpPr>
        <a:xfrm>
          <a:off x="0" y="0"/>
          <a:ext cx="0" cy="0"/>
          <a:chOff x="0" y="0"/>
          <a:chExt cx="0" cy="0"/>
        </a:xfrm>
      </p:grpSpPr>
      <p:sp>
        <p:nvSpPr>
          <p:cNvPr id="546" name="Google Shape;546;p87"/>
          <p:cNvSpPr txBox="1">
            <a:spLocks noGrp="1"/>
          </p:cNvSpPr>
          <p:nvPr>
            <p:ph type="title"/>
          </p:nvPr>
        </p:nvSpPr>
        <p:spPr>
          <a:xfrm>
            <a:off x="457200" y="205978"/>
            <a:ext cx="82281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4800"/>
              <a:buFont typeface="Rambla"/>
              <a:buNone/>
              <a:defRPr sz="4800" b="1" i="0" u="none" strike="noStrike" cap="none">
                <a:latin typeface="Rambla"/>
                <a:ea typeface="Rambla"/>
                <a:cs typeface="Rambla"/>
                <a:sym typeface="Rambla"/>
              </a:defRPr>
            </a:lvl1pPr>
            <a:lvl2pPr marL="0" marR="0" lvl="1"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2pPr>
            <a:lvl3pPr marL="0" marR="0" lvl="2"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3pPr>
            <a:lvl4pPr marL="0" marR="0" lvl="3"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4pPr>
            <a:lvl5pPr marL="0" marR="0" lvl="4" indent="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5pPr>
            <a:lvl6pPr marL="0" marR="0" lvl="5" indent="22860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6pPr>
            <a:lvl7pPr marL="0" marR="0" lvl="6" indent="27432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7pPr>
            <a:lvl8pPr marL="0" marR="0" lvl="7" indent="32004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8pPr>
            <a:lvl9pPr marL="0" marR="0" lvl="8" indent="3657600" algn="l" rtl="0">
              <a:lnSpc>
                <a:spcPct val="100000"/>
              </a:lnSpc>
              <a:spcBef>
                <a:spcPts val="0"/>
              </a:spcBef>
              <a:spcAft>
                <a:spcPts val="0"/>
              </a:spcAft>
              <a:buClr>
                <a:srgbClr val="1F497D"/>
              </a:buClr>
              <a:buSzPts val="2800"/>
              <a:buFont typeface="Rambla"/>
              <a:buNone/>
              <a:defRPr sz="4400" b="1" i="0" u="none" strike="noStrike" cap="none">
                <a:solidFill>
                  <a:srgbClr val="1F497D"/>
                </a:solidFill>
                <a:latin typeface="Rambla"/>
                <a:ea typeface="Rambla"/>
                <a:cs typeface="Rambla"/>
                <a:sym typeface="Rambla"/>
              </a:defRPr>
            </a:lvl9pPr>
          </a:lstStyle>
          <a:p>
            <a:endParaRPr/>
          </a:p>
        </p:txBody>
      </p:sp>
      <p:sp>
        <p:nvSpPr>
          <p:cNvPr id="547" name="Google Shape;547;p87"/>
          <p:cNvSpPr txBox="1">
            <a:spLocks noGrp="1"/>
          </p:cNvSpPr>
          <p:nvPr>
            <p:ph type="body" idx="1"/>
          </p:nvPr>
        </p:nvSpPr>
        <p:spPr>
          <a:xfrm>
            <a:off x="457200" y="1110853"/>
            <a:ext cx="8228100" cy="3393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00"/>
              </a:spcBef>
              <a:spcAft>
                <a:spcPts val="0"/>
              </a:spcAft>
              <a:buClr>
                <a:srgbClr val="1F497D"/>
              </a:buClr>
              <a:buSzPts val="1800"/>
              <a:buFont typeface="Rambla"/>
              <a:buNone/>
              <a:defRPr sz="3600" b="1" i="0" u="none" strike="noStrike" cap="none">
                <a:solidFill>
                  <a:srgbClr val="1F497D"/>
                </a:solidFill>
                <a:latin typeface="Rambla"/>
                <a:ea typeface="Rambla"/>
                <a:cs typeface="Rambla"/>
                <a:sym typeface="Rambla"/>
              </a:defRPr>
            </a:lvl1pPr>
            <a:lvl2pPr marL="914400" marR="0" lvl="1" indent="-228600" algn="l" rtl="0">
              <a:lnSpc>
                <a:spcPct val="100000"/>
              </a:lnSpc>
              <a:spcBef>
                <a:spcPts val="400"/>
              </a:spcBef>
              <a:spcAft>
                <a:spcPts val="0"/>
              </a:spcAft>
              <a:buClr>
                <a:srgbClr val="1F497D"/>
              </a:buClr>
              <a:buSzPts val="1400"/>
              <a:buFont typeface="Rambla"/>
              <a:buNone/>
              <a:defRPr sz="3600" b="1" i="0" u="none" strike="noStrike" cap="none">
                <a:solidFill>
                  <a:srgbClr val="1F497D"/>
                </a:solidFill>
                <a:latin typeface="Rambla"/>
                <a:ea typeface="Rambla"/>
                <a:cs typeface="Rambla"/>
                <a:sym typeface="Rambla"/>
              </a:defRPr>
            </a:lvl2pPr>
            <a:lvl3pPr marL="1371600" marR="0" lvl="2" indent="-228600" algn="l" rtl="0">
              <a:lnSpc>
                <a:spcPct val="100000"/>
              </a:lnSpc>
              <a:spcBef>
                <a:spcPts val="400"/>
              </a:spcBef>
              <a:spcAft>
                <a:spcPts val="0"/>
              </a:spcAft>
              <a:buClr>
                <a:srgbClr val="1F497D"/>
              </a:buClr>
              <a:buSzPts val="1400"/>
              <a:buFont typeface="Rambla"/>
              <a:buNone/>
              <a:defRPr sz="3600" b="1" i="0" u="none" strike="noStrike" cap="none">
                <a:solidFill>
                  <a:srgbClr val="1F497D"/>
                </a:solidFill>
                <a:latin typeface="Rambla"/>
                <a:ea typeface="Rambla"/>
                <a:cs typeface="Rambla"/>
                <a:sym typeface="Rambla"/>
              </a:defRPr>
            </a:lvl3pPr>
            <a:lvl4pPr marL="1828800" marR="0" lvl="3" indent="-228600" algn="l" rtl="0">
              <a:lnSpc>
                <a:spcPct val="100000"/>
              </a:lnSpc>
              <a:spcBef>
                <a:spcPts val="400"/>
              </a:spcBef>
              <a:spcAft>
                <a:spcPts val="0"/>
              </a:spcAft>
              <a:buClr>
                <a:srgbClr val="1F497D"/>
              </a:buClr>
              <a:buSzPts val="1200"/>
              <a:buFont typeface="Rambla"/>
              <a:buNone/>
              <a:defRPr sz="3600" b="1" i="0" u="none" strike="noStrike" cap="none">
                <a:solidFill>
                  <a:srgbClr val="1F497D"/>
                </a:solidFill>
                <a:latin typeface="Rambla"/>
                <a:ea typeface="Rambla"/>
                <a:cs typeface="Rambla"/>
                <a:sym typeface="Rambla"/>
              </a:defRPr>
            </a:lvl4pPr>
            <a:lvl5pPr marL="2286000" marR="0" lvl="4" indent="-228600" algn="l" rtl="0">
              <a:lnSpc>
                <a:spcPct val="100000"/>
              </a:lnSpc>
              <a:spcBef>
                <a:spcPts val="400"/>
              </a:spcBef>
              <a:spcAft>
                <a:spcPts val="0"/>
              </a:spcAft>
              <a:buClr>
                <a:srgbClr val="1F497D"/>
              </a:buClr>
              <a:buSzPts val="1000"/>
              <a:buFont typeface="Rambla"/>
              <a:buNone/>
              <a:defRPr sz="3600" b="1" i="0" u="none" strike="noStrike" cap="none">
                <a:solidFill>
                  <a:srgbClr val="1F497D"/>
                </a:solidFill>
                <a:latin typeface="Rambla"/>
                <a:ea typeface="Rambla"/>
                <a:cs typeface="Rambla"/>
                <a:sym typeface="Rambla"/>
              </a:defRPr>
            </a:lvl5pPr>
            <a:lvl6pPr marL="2743200" marR="0" lvl="5"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6pPr>
            <a:lvl7pPr marL="3200400" marR="0" lvl="6"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7pPr>
            <a:lvl8pPr marL="3657600" marR="0" lvl="7"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8pPr>
            <a:lvl9pPr marL="4114800" marR="0" lvl="8" indent="-228600" algn="l" rtl="0">
              <a:lnSpc>
                <a:spcPct val="100000"/>
              </a:lnSpc>
              <a:spcBef>
                <a:spcPts val="400"/>
              </a:spcBef>
              <a:spcAft>
                <a:spcPts val="0"/>
              </a:spcAft>
              <a:buClr>
                <a:srgbClr val="1F497D"/>
              </a:buClr>
              <a:buSzPts val="800"/>
              <a:buFont typeface="Rambla"/>
              <a:buNone/>
              <a:defRPr sz="3600" b="1" i="0" u="none" strike="noStrike" cap="none">
                <a:solidFill>
                  <a:srgbClr val="1F497D"/>
                </a:solidFill>
                <a:latin typeface="Rambla"/>
                <a:ea typeface="Rambla"/>
                <a:cs typeface="Rambla"/>
                <a:sym typeface="Rambla"/>
              </a:defRPr>
            </a:lvl9pPr>
          </a:lstStyle>
          <a:p>
            <a:endParaRPr/>
          </a:p>
        </p:txBody>
      </p:sp>
      <p:sp>
        <p:nvSpPr>
          <p:cNvPr id="548" name="Google Shape;548;p87"/>
          <p:cNvSpPr txBox="1">
            <a:spLocks noGrp="1"/>
          </p:cNvSpPr>
          <p:nvPr>
            <p:ph type="sldNum" idx="12"/>
          </p:nvPr>
        </p:nvSpPr>
        <p:spPr>
          <a:xfrm>
            <a:off x="7791450" y="4777913"/>
            <a:ext cx="372600" cy="301200"/>
          </a:xfrm>
          <a:prstGeom prst="rect">
            <a:avLst/>
          </a:prstGeom>
          <a:noFill/>
          <a:ln>
            <a:noFill/>
          </a:ln>
        </p:spPr>
        <p:txBody>
          <a:bodyPr spcFirstLastPara="1" wrap="square" lIns="46775" tIns="46775" rIns="46775" bIns="46775" anchor="b" anchorCtr="0">
            <a:noAutofit/>
          </a:bodyPr>
          <a:lstStyle>
            <a:lvl1pPr marL="0" marR="0" lvl="0"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1pPr>
            <a:lvl2pPr marL="0" marR="0" lvl="1"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2pPr>
            <a:lvl3pPr marL="0" marR="0" lvl="2"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3pPr>
            <a:lvl4pPr marL="0" marR="0" lvl="3"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4pPr>
            <a:lvl5pPr marL="0" marR="0" lvl="4"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5pPr>
            <a:lvl6pPr marL="0" marR="0" lvl="5"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6pPr>
            <a:lvl7pPr marL="0" marR="0" lvl="6"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7pPr>
            <a:lvl8pPr marL="0" marR="0" lvl="7"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8pPr>
            <a:lvl9pPr marL="0" marR="0" lvl="8" indent="0" algn="l" rtl="0">
              <a:lnSpc>
                <a:spcPct val="100000"/>
              </a:lnSpc>
              <a:spcBef>
                <a:spcPts val="0"/>
              </a:spcBef>
              <a:spcAft>
                <a:spcPts val="0"/>
              </a:spcAft>
              <a:buClr>
                <a:srgbClr val="000000"/>
              </a:buClr>
              <a:buFont typeface="Rambla"/>
              <a:buNone/>
              <a:defRPr sz="1800" b="0" i="0" u="none" strike="noStrike" cap="none">
                <a:solidFill>
                  <a:srgbClr val="000000"/>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9"/>
        <p:cNvGrpSpPr/>
        <p:nvPr/>
      </p:nvGrpSpPr>
      <p:grpSpPr>
        <a:xfrm>
          <a:off x="0" y="0"/>
          <a:ext cx="0" cy="0"/>
          <a:chOff x="0" y="0"/>
          <a:chExt cx="0" cy="0"/>
        </a:xfrm>
      </p:grpSpPr>
      <p:sp>
        <p:nvSpPr>
          <p:cNvPr id="550" name="Google Shape;550;p88"/>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8"/>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8"/>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3" name="Google Shape;553;p8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_3">
  <p:cSld name="BLANK_3">
    <p:bg>
      <p:bgPr>
        <a:solidFill>
          <a:schemeClr val="accent4"/>
        </a:solidFill>
        <a:effectLst/>
      </p:bgPr>
    </p:bg>
    <p:spTree>
      <p:nvGrpSpPr>
        <p:cNvPr id="1" name="Shape 554"/>
        <p:cNvGrpSpPr/>
        <p:nvPr/>
      </p:nvGrpSpPr>
      <p:grpSpPr>
        <a:xfrm>
          <a:off x="0" y="0"/>
          <a:ext cx="0" cy="0"/>
          <a:chOff x="0" y="0"/>
          <a:chExt cx="0" cy="0"/>
        </a:xfrm>
      </p:grpSpPr>
      <p:sp>
        <p:nvSpPr>
          <p:cNvPr id="555" name="Google Shape;555;p8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556"/>
        <p:cNvGrpSpPr/>
        <p:nvPr/>
      </p:nvGrpSpPr>
      <p:grpSpPr>
        <a:xfrm>
          <a:off x="0" y="0"/>
          <a:ext cx="0" cy="0"/>
          <a:chOff x="0" y="0"/>
          <a:chExt cx="0" cy="0"/>
        </a:xfrm>
      </p:grpSpPr>
      <p:sp>
        <p:nvSpPr>
          <p:cNvPr id="557" name="Google Shape;557;p90"/>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Rambla"/>
              <a:buNone/>
              <a:defRPr sz="3600" b="1">
                <a:latin typeface="Rambla"/>
                <a:ea typeface="Rambla"/>
                <a:cs typeface="Rambla"/>
                <a:sym typeface="Rambla"/>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558" name="Google Shape;558;p9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ark - 1 column">
  <p:cSld name="TITLE_AND_BODY_2_1_1_1_1">
    <p:bg>
      <p:bgPr>
        <a:solidFill>
          <a:srgbClr val="1C304A"/>
        </a:solidFill>
        <a:effectLst/>
      </p:bgPr>
    </p:bg>
    <p:spTree>
      <p:nvGrpSpPr>
        <p:cNvPr id="1" name="Shape 87"/>
        <p:cNvGrpSpPr/>
        <p:nvPr/>
      </p:nvGrpSpPr>
      <p:grpSpPr>
        <a:xfrm>
          <a:off x="0" y="0"/>
          <a:ext cx="0" cy="0"/>
          <a:chOff x="0" y="0"/>
          <a:chExt cx="0" cy="0"/>
        </a:xfrm>
      </p:grpSpPr>
      <p:sp>
        <p:nvSpPr>
          <p:cNvPr id="88" name="Google Shape;88;p21"/>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89" name="Google Shape;89;p21"/>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17500" rtl="0">
              <a:spcBef>
                <a:spcPts val="1600"/>
              </a:spcBef>
              <a:spcAft>
                <a:spcPts val="0"/>
              </a:spcAft>
              <a:buClr>
                <a:srgbClr val="FFFFFF"/>
              </a:buClr>
              <a:buSzPts val="14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292100" rtl="0">
              <a:spcBef>
                <a:spcPts val="1600"/>
              </a:spcBef>
              <a:spcAft>
                <a:spcPts val="0"/>
              </a:spcAft>
              <a:buClr>
                <a:srgbClr val="FFFFFF"/>
              </a:buClr>
              <a:buSzPts val="1000"/>
              <a:buChar char="○"/>
              <a:defRPr>
                <a:solidFill>
                  <a:srgbClr val="FFFFFF"/>
                </a:solidFill>
              </a:defRPr>
            </a:lvl5pPr>
            <a:lvl6pPr marL="2743200" lvl="5" indent="-279400" rtl="0">
              <a:spcBef>
                <a:spcPts val="1600"/>
              </a:spcBef>
              <a:spcAft>
                <a:spcPts val="0"/>
              </a:spcAft>
              <a:buClr>
                <a:srgbClr val="FFFFFF"/>
              </a:buClr>
              <a:buSzPts val="800"/>
              <a:buChar char="■"/>
              <a:defRPr>
                <a:solidFill>
                  <a:srgbClr val="FFFFFF"/>
                </a:solidFill>
              </a:defRPr>
            </a:lvl6pPr>
            <a:lvl7pPr marL="3200400" lvl="6" indent="-279400" rtl="0">
              <a:spcBef>
                <a:spcPts val="1600"/>
              </a:spcBef>
              <a:spcAft>
                <a:spcPts val="0"/>
              </a:spcAft>
              <a:buClr>
                <a:srgbClr val="FFFFFF"/>
              </a:buClr>
              <a:buSzPts val="800"/>
              <a:buChar char="●"/>
              <a:defRPr>
                <a:solidFill>
                  <a:srgbClr val="FFFFFF"/>
                </a:solidFill>
              </a:defRPr>
            </a:lvl7pPr>
            <a:lvl8pPr marL="3657600" lvl="7" indent="-279400" rtl="0">
              <a:spcBef>
                <a:spcPts val="1600"/>
              </a:spcBef>
              <a:spcAft>
                <a:spcPts val="0"/>
              </a:spcAft>
              <a:buClr>
                <a:srgbClr val="FFFFFF"/>
              </a:buClr>
              <a:buSzPts val="800"/>
              <a:buChar char="○"/>
              <a:defRPr>
                <a:solidFill>
                  <a:srgbClr val="FFFFFF"/>
                </a:solidFill>
              </a:defRPr>
            </a:lvl8pPr>
            <a:lvl9pPr marL="4114800" lvl="8" indent="-279400" rtl="0">
              <a:spcBef>
                <a:spcPts val="1600"/>
              </a:spcBef>
              <a:spcAft>
                <a:spcPts val="1600"/>
              </a:spcAft>
              <a:buClr>
                <a:srgbClr val="FFFFFF"/>
              </a:buClr>
              <a:buSzPts val="800"/>
              <a:buChar char="■"/>
              <a:defRPr>
                <a:solidFill>
                  <a:srgbClr val="FFFFFF"/>
                </a:solidFill>
              </a:defRPr>
            </a:lvl9pPr>
          </a:lstStyle>
          <a:p>
            <a:endParaRPr/>
          </a:p>
        </p:txBody>
      </p:sp>
      <p:sp>
        <p:nvSpPr>
          <p:cNvPr id="90" name="Google Shape;90;p21"/>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2400" b="1">
                <a:solidFill>
                  <a:srgbClr val="00CFFF"/>
                </a:solidFill>
              </a:defRPr>
            </a:lvl1pPr>
            <a:lvl2pPr lvl="1" rtl="0">
              <a:buNone/>
              <a:defRPr sz="2400" b="1">
                <a:solidFill>
                  <a:srgbClr val="00CFFF"/>
                </a:solidFill>
              </a:defRPr>
            </a:lvl2pPr>
            <a:lvl3pPr lvl="2" rtl="0">
              <a:buNone/>
              <a:defRPr sz="2400" b="1">
                <a:solidFill>
                  <a:srgbClr val="00CFFF"/>
                </a:solidFill>
              </a:defRPr>
            </a:lvl3pPr>
            <a:lvl4pPr lvl="3" rtl="0">
              <a:buNone/>
              <a:defRPr sz="2400" b="1">
                <a:solidFill>
                  <a:srgbClr val="00CFFF"/>
                </a:solidFill>
              </a:defRPr>
            </a:lvl4pPr>
            <a:lvl5pPr lvl="4" rtl="0">
              <a:buNone/>
              <a:defRPr sz="2400" b="1">
                <a:solidFill>
                  <a:srgbClr val="00CFFF"/>
                </a:solidFill>
              </a:defRPr>
            </a:lvl5pPr>
            <a:lvl6pPr lvl="5" rtl="0">
              <a:buNone/>
              <a:defRPr sz="2400" b="1">
                <a:solidFill>
                  <a:srgbClr val="00CFFF"/>
                </a:solidFill>
              </a:defRPr>
            </a:lvl6pPr>
            <a:lvl7pPr lvl="6" rtl="0">
              <a:buNone/>
              <a:defRPr sz="2400" b="1">
                <a:solidFill>
                  <a:srgbClr val="00CFFF"/>
                </a:solidFill>
              </a:defRPr>
            </a:lvl7pPr>
            <a:lvl8pPr lvl="7" rtl="0">
              <a:buNone/>
              <a:defRPr sz="2400" b="1">
                <a:solidFill>
                  <a:srgbClr val="00CFFF"/>
                </a:solidFill>
              </a:defRPr>
            </a:lvl8pPr>
            <a:lvl9pPr lvl="8" rtl="0">
              <a:buNone/>
              <a:defRPr sz="2400" b="1">
                <a:solidFill>
                  <a:srgbClr val="00CFFF"/>
                </a:solidFill>
              </a:defRPr>
            </a:lvl9pPr>
          </a:lstStyle>
          <a:p>
            <a:pPr marL="0" lvl="0" indent="0" algn="r" rtl="0">
              <a:spcBef>
                <a:spcPts val="0"/>
              </a:spcBef>
              <a:spcAft>
                <a:spcPts val="0"/>
              </a:spcAft>
              <a:buNone/>
            </a:pPr>
            <a:fld id="{00000000-1234-1234-1234-123412341234}" type="slidenum">
              <a:rPr lang="en"/>
              <a:t>‹#›</a:t>
            </a:fld>
            <a:endParaRPr/>
          </a:p>
        </p:txBody>
      </p:sp>
      <p:pic>
        <p:nvPicPr>
          <p:cNvPr id="91" name="Google Shape;91;p21"/>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ark - 2 column">
  <p:cSld name="TITLE_AND_BODY_2_1_1_1_1_3">
    <p:bg>
      <p:bgPr>
        <a:solidFill>
          <a:srgbClr val="1C304A"/>
        </a:solidFill>
        <a:effectLst/>
      </p:bgPr>
    </p:bg>
    <p:spTree>
      <p:nvGrpSpPr>
        <p:cNvPr id="1" name="Shape 92"/>
        <p:cNvGrpSpPr/>
        <p:nvPr/>
      </p:nvGrpSpPr>
      <p:grpSpPr>
        <a:xfrm>
          <a:off x="0" y="0"/>
          <a:ext cx="0" cy="0"/>
          <a:chOff x="0" y="0"/>
          <a:chExt cx="0" cy="0"/>
        </a:xfrm>
      </p:grpSpPr>
      <p:sp>
        <p:nvSpPr>
          <p:cNvPr id="93" name="Google Shape;93;p22"/>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lvl1pPr lvl="0" rtl="0">
              <a:buNone/>
              <a:defRPr sz="2400" b="1">
                <a:solidFill>
                  <a:srgbClr val="00CFFF"/>
                </a:solidFill>
              </a:defRPr>
            </a:lvl1pPr>
            <a:lvl2pPr lvl="1" rtl="0">
              <a:buNone/>
              <a:defRPr sz="2400" b="1">
                <a:solidFill>
                  <a:srgbClr val="00CFFF"/>
                </a:solidFill>
              </a:defRPr>
            </a:lvl2pPr>
            <a:lvl3pPr lvl="2" rtl="0">
              <a:buNone/>
              <a:defRPr sz="2400" b="1">
                <a:solidFill>
                  <a:srgbClr val="00CFFF"/>
                </a:solidFill>
              </a:defRPr>
            </a:lvl3pPr>
            <a:lvl4pPr lvl="3" rtl="0">
              <a:buNone/>
              <a:defRPr sz="2400" b="1">
                <a:solidFill>
                  <a:srgbClr val="00CFFF"/>
                </a:solidFill>
              </a:defRPr>
            </a:lvl4pPr>
            <a:lvl5pPr lvl="4" rtl="0">
              <a:buNone/>
              <a:defRPr sz="2400" b="1">
                <a:solidFill>
                  <a:srgbClr val="00CFFF"/>
                </a:solidFill>
              </a:defRPr>
            </a:lvl5pPr>
            <a:lvl6pPr lvl="5" rtl="0">
              <a:buNone/>
              <a:defRPr sz="2400" b="1">
                <a:solidFill>
                  <a:srgbClr val="00CFFF"/>
                </a:solidFill>
              </a:defRPr>
            </a:lvl6pPr>
            <a:lvl7pPr lvl="6" rtl="0">
              <a:buNone/>
              <a:defRPr sz="2400" b="1">
                <a:solidFill>
                  <a:srgbClr val="00CFFF"/>
                </a:solidFill>
              </a:defRPr>
            </a:lvl7pPr>
            <a:lvl8pPr lvl="7" rtl="0">
              <a:buNone/>
              <a:defRPr sz="2400" b="1">
                <a:solidFill>
                  <a:srgbClr val="00CFFF"/>
                </a:solidFill>
              </a:defRPr>
            </a:lvl8pPr>
            <a:lvl9pPr lvl="8" rtl="0">
              <a:buNone/>
              <a:defRPr sz="2400" b="1">
                <a:solidFill>
                  <a:srgbClr val="00CFFF"/>
                </a:solidFill>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22"/>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95" name="Google Shape;95;p22"/>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96" name="Google Shape;96;p22"/>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97" name="Google Shape;97;p22"/>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98" name="Google Shape;98;p22"/>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04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2921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marL="2743200" lvl="5"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marL="3200400" lvl="6"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marL="3657600" lvl="7"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marL="4114800" lvl="8" indent="-2794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Helvetica Neue"/>
                <a:ea typeface="Helvetica Neue"/>
                <a:cs typeface="Helvetica Neue"/>
                <a:sym typeface="Helvetica Neue"/>
              </a:defRPr>
            </a:lvl1pPr>
            <a:lvl2pPr lvl="1" algn="r" rtl="0">
              <a:buNone/>
              <a:defRPr sz="1000">
                <a:solidFill>
                  <a:schemeClr val="dk2"/>
                </a:solidFill>
                <a:latin typeface="Helvetica Neue"/>
                <a:ea typeface="Helvetica Neue"/>
                <a:cs typeface="Helvetica Neue"/>
                <a:sym typeface="Helvetica Neue"/>
              </a:defRPr>
            </a:lvl2pPr>
            <a:lvl3pPr lvl="2" algn="r" rtl="0">
              <a:buNone/>
              <a:defRPr sz="1000">
                <a:solidFill>
                  <a:schemeClr val="dk2"/>
                </a:solidFill>
                <a:latin typeface="Helvetica Neue"/>
                <a:ea typeface="Helvetica Neue"/>
                <a:cs typeface="Helvetica Neue"/>
                <a:sym typeface="Helvetica Neue"/>
              </a:defRPr>
            </a:lvl3pPr>
            <a:lvl4pPr lvl="3" algn="r" rtl="0">
              <a:buNone/>
              <a:defRPr sz="1000">
                <a:solidFill>
                  <a:schemeClr val="dk2"/>
                </a:solidFill>
                <a:latin typeface="Helvetica Neue"/>
                <a:ea typeface="Helvetica Neue"/>
                <a:cs typeface="Helvetica Neue"/>
                <a:sym typeface="Helvetica Neue"/>
              </a:defRPr>
            </a:lvl4pPr>
            <a:lvl5pPr lvl="4" algn="r" rtl="0">
              <a:buNone/>
              <a:defRPr sz="1000">
                <a:solidFill>
                  <a:schemeClr val="dk2"/>
                </a:solidFill>
                <a:latin typeface="Helvetica Neue"/>
                <a:ea typeface="Helvetica Neue"/>
                <a:cs typeface="Helvetica Neue"/>
                <a:sym typeface="Helvetica Neue"/>
              </a:defRPr>
            </a:lvl5pPr>
            <a:lvl6pPr lvl="5" algn="r" rtl="0">
              <a:buNone/>
              <a:defRPr sz="1000">
                <a:solidFill>
                  <a:schemeClr val="dk2"/>
                </a:solidFill>
                <a:latin typeface="Helvetica Neue"/>
                <a:ea typeface="Helvetica Neue"/>
                <a:cs typeface="Helvetica Neue"/>
                <a:sym typeface="Helvetica Neue"/>
              </a:defRPr>
            </a:lvl6pPr>
            <a:lvl7pPr lvl="6" algn="r" rtl="0">
              <a:buNone/>
              <a:defRPr sz="1000">
                <a:solidFill>
                  <a:schemeClr val="dk2"/>
                </a:solidFill>
                <a:latin typeface="Helvetica Neue"/>
                <a:ea typeface="Helvetica Neue"/>
                <a:cs typeface="Helvetica Neue"/>
                <a:sym typeface="Helvetica Neue"/>
              </a:defRPr>
            </a:lvl7pPr>
            <a:lvl8pPr lvl="7" algn="r" rtl="0">
              <a:buNone/>
              <a:defRPr sz="1000">
                <a:solidFill>
                  <a:schemeClr val="dk2"/>
                </a:solidFill>
                <a:latin typeface="Helvetica Neue"/>
                <a:ea typeface="Helvetica Neue"/>
                <a:cs typeface="Helvetica Neue"/>
                <a:sym typeface="Helvetica Neue"/>
              </a:defRPr>
            </a:lvl8pPr>
            <a:lvl9pPr lvl="8" algn="r" rtl="0">
              <a:buNone/>
              <a:defRPr sz="1000">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96"/>
        <p:cNvGrpSpPr/>
        <p:nvPr/>
      </p:nvGrpSpPr>
      <p:grpSpPr>
        <a:xfrm>
          <a:off x="0" y="0"/>
          <a:ext cx="0" cy="0"/>
          <a:chOff x="0" y="0"/>
          <a:chExt cx="0" cy="0"/>
        </a:xfrm>
      </p:grpSpPr>
      <p:sp>
        <p:nvSpPr>
          <p:cNvPr id="297" name="Google Shape;297;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98" name="Google Shape;298;p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04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2921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marL="2743200" lvl="5"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marL="3200400" lvl="6"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marL="3657600" lvl="7"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marL="4114800" lvl="8" indent="-2794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299" name="Google Shape;299;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Helvetica Neue"/>
                <a:ea typeface="Helvetica Neue"/>
                <a:cs typeface="Helvetica Neue"/>
                <a:sym typeface="Helvetica Neue"/>
              </a:defRPr>
            </a:lvl1pPr>
            <a:lvl2pPr lvl="1" algn="r" rtl="0">
              <a:buNone/>
              <a:defRPr sz="1000">
                <a:solidFill>
                  <a:schemeClr val="dk2"/>
                </a:solidFill>
                <a:latin typeface="Helvetica Neue"/>
                <a:ea typeface="Helvetica Neue"/>
                <a:cs typeface="Helvetica Neue"/>
                <a:sym typeface="Helvetica Neue"/>
              </a:defRPr>
            </a:lvl2pPr>
            <a:lvl3pPr lvl="2" algn="r" rtl="0">
              <a:buNone/>
              <a:defRPr sz="1000">
                <a:solidFill>
                  <a:schemeClr val="dk2"/>
                </a:solidFill>
                <a:latin typeface="Helvetica Neue"/>
                <a:ea typeface="Helvetica Neue"/>
                <a:cs typeface="Helvetica Neue"/>
                <a:sym typeface="Helvetica Neue"/>
              </a:defRPr>
            </a:lvl3pPr>
            <a:lvl4pPr lvl="3" algn="r" rtl="0">
              <a:buNone/>
              <a:defRPr sz="1000">
                <a:solidFill>
                  <a:schemeClr val="dk2"/>
                </a:solidFill>
                <a:latin typeface="Helvetica Neue"/>
                <a:ea typeface="Helvetica Neue"/>
                <a:cs typeface="Helvetica Neue"/>
                <a:sym typeface="Helvetica Neue"/>
              </a:defRPr>
            </a:lvl4pPr>
            <a:lvl5pPr lvl="4" algn="r" rtl="0">
              <a:buNone/>
              <a:defRPr sz="1000">
                <a:solidFill>
                  <a:schemeClr val="dk2"/>
                </a:solidFill>
                <a:latin typeface="Helvetica Neue"/>
                <a:ea typeface="Helvetica Neue"/>
                <a:cs typeface="Helvetica Neue"/>
                <a:sym typeface="Helvetica Neue"/>
              </a:defRPr>
            </a:lvl5pPr>
            <a:lvl6pPr lvl="5" algn="r" rtl="0">
              <a:buNone/>
              <a:defRPr sz="1000">
                <a:solidFill>
                  <a:schemeClr val="dk2"/>
                </a:solidFill>
                <a:latin typeface="Helvetica Neue"/>
                <a:ea typeface="Helvetica Neue"/>
                <a:cs typeface="Helvetica Neue"/>
                <a:sym typeface="Helvetica Neue"/>
              </a:defRPr>
            </a:lvl6pPr>
            <a:lvl7pPr lvl="6" algn="r" rtl="0">
              <a:buNone/>
              <a:defRPr sz="1000">
                <a:solidFill>
                  <a:schemeClr val="dk2"/>
                </a:solidFill>
                <a:latin typeface="Helvetica Neue"/>
                <a:ea typeface="Helvetica Neue"/>
                <a:cs typeface="Helvetica Neue"/>
                <a:sym typeface="Helvetica Neue"/>
              </a:defRPr>
            </a:lvl7pPr>
            <a:lvl8pPr lvl="7" algn="r" rtl="0">
              <a:buNone/>
              <a:defRPr sz="1000">
                <a:solidFill>
                  <a:schemeClr val="dk2"/>
                </a:solidFill>
                <a:latin typeface="Helvetica Neue"/>
                <a:ea typeface="Helvetica Neue"/>
                <a:cs typeface="Helvetica Neue"/>
                <a:sym typeface="Helvetica Neue"/>
              </a:defRPr>
            </a:lvl8pPr>
            <a:lvl9pPr lvl="8" algn="r" rtl="0">
              <a:buNone/>
              <a:defRPr sz="1000">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93"/>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ambla"/>
                <a:ea typeface="Rambla"/>
                <a:cs typeface="Rambla"/>
                <a:sym typeface="Rambla"/>
              </a:rPr>
              <a:t>Basic Scrum</a:t>
            </a:r>
            <a:endParaRPr sz="4800">
              <a:latin typeface="Rambla"/>
              <a:ea typeface="Rambla"/>
              <a:cs typeface="Rambla"/>
              <a:sym typeface="Rambla"/>
            </a:endParaRPr>
          </a:p>
          <a:p>
            <a:pPr marL="0" lvl="0" indent="0" algn="ctr" rtl="0">
              <a:spcBef>
                <a:spcPts val="0"/>
              </a:spcBef>
              <a:spcAft>
                <a:spcPts val="0"/>
              </a:spcAft>
              <a:buNone/>
            </a:pPr>
            <a:r>
              <a:rPr lang="en" sz="3600">
                <a:latin typeface="Rambla"/>
                <a:ea typeface="Rambla"/>
                <a:cs typeface="Rambla"/>
                <a:sym typeface="Rambla"/>
              </a:rPr>
              <a:t>Part Deux</a:t>
            </a:r>
            <a:endParaRPr sz="3600">
              <a:latin typeface="Rambla"/>
              <a:ea typeface="Rambla"/>
              <a:cs typeface="Rambla"/>
              <a:sym typeface="Rambla"/>
            </a:endParaRPr>
          </a:p>
        </p:txBody>
      </p:sp>
      <p:sp>
        <p:nvSpPr>
          <p:cNvPr id="566" name="Google Shape;566;p93"/>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18F Training</a:t>
            </a:r>
            <a:endParaRPr dirty="0"/>
          </a:p>
        </p:txBody>
      </p:sp>
      <p:sp>
        <p:nvSpPr>
          <p:cNvPr id="567" name="Google Shape;567;p93"/>
          <p:cNvSpPr txBox="1">
            <a:spLocks noGrp="1"/>
          </p:cNvSpPr>
          <p:nvPr>
            <p:ph type="subTitle" idx="2"/>
          </p:nvPr>
        </p:nvSpPr>
        <p:spPr>
          <a:xfrm>
            <a:off x="1190575" y="4444055"/>
            <a:ext cx="2736000" cy="26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568" name="Google Shape;568;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50" name="Google Shape;650;p102" descr="A photograph of a swarm of bees. The word SWARM in all white capital letters is located  in the upper left corner of the slide" title="Whole page photo"/>
          <p:cNvPicPr preferRelativeResize="0"/>
          <p:nvPr/>
        </p:nvPicPr>
        <p:blipFill rotWithShape="1">
          <a:blip r:embed="rId3">
            <a:alphaModFix/>
          </a:blip>
          <a:srcRect/>
          <a:stretch/>
        </p:blipFill>
        <p:spPr>
          <a:xfrm>
            <a:off x="0" y="41744"/>
            <a:ext cx="9128100" cy="5151900"/>
          </a:xfrm>
          <a:prstGeom prst="rect">
            <a:avLst/>
          </a:prstGeom>
          <a:noFill/>
          <a:ln>
            <a:noFill/>
          </a:ln>
        </p:spPr>
      </p:pic>
      <p:sp>
        <p:nvSpPr>
          <p:cNvPr id="3" name="Title 2">
            <a:extLst>
              <a:ext uri="{FF2B5EF4-FFF2-40B4-BE49-F238E27FC236}">
                <a16:creationId xmlns:a16="http://schemas.microsoft.com/office/drawing/2014/main" id="{0CB5FA8D-8AB3-8447-956D-AEDAC338BDD6}"/>
              </a:ext>
            </a:extLst>
          </p:cNvPr>
          <p:cNvSpPr>
            <a:spLocks noGrp="1"/>
          </p:cNvSpPr>
          <p:nvPr>
            <p:ph type="title"/>
          </p:nvPr>
        </p:nvSpPr>
        <p:spPr>
          <a:xfrm>
            <a:off x="0" y="41744"/>
            <a:ext cx="8228100" cy="856200"/>
          </a:xfrm>
        </p:spPr>
        <p:txBody>
          <a:bodyPr/>
          <a:lstStyle/>
          <a:p>
            <a:r>
              <a:rPr lang="en-US" sz="7200" dirty="0">
                <a:solidFill>
                  <a:schemeClr val="bg1"/>
                </a:solidFill>
              </a:rPr>
              <a:t>SWARM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5"/>
        <p:cNvGrpSpPr/>
        <p:nvPr/>
      </p:nvGrpSpPr>
      <p:grpSpPr>
        <a:xfrm>
          <a:off x="0" y="0"/>
          <a:ext cx="0" cy="0"/>
          <a:chOff x="0" y="0"/>
          <a:chExt cx="0" cy="0"/>
        </a:xfrm>
      </p:grpSpPr>
      <p:pic>
        <p:nvPicPr>
          <p:cNvPr id="657" name="Google Shape;657;p103" descr="Visual interpretaion of backlog grooming depicting breaking up large tasks into smaller chunks," title="Visual Aid"/>
          <p:cNvPicPr preferRelativeResize="0"/>
          <p:nvPr/>
        </p:nvPicPr>
        <p:blipFill>
          <a:blip r:embed="rId3">
            <a:alphaModFix/>
          </a:blip>
          <a:stretch>
            <a:fillRect/>
          </a:stretch>
        </p:blipFill>
        <p:spPr>
          <a:xfrm>
            <a:off x="2743200" y="981202"/>
            <a:ext cx="4072654" cy="3705095"/>
          </a:xfrm>
          <a:prstGeom prst="rect">
            <a:avLst/>
          </a:prstGeom>
          <a:noFill/>
          <a:ln>
            <a:noFill/>
          </a:ln>
        </p:spPr>
      </p:pic>
      <p:sp>
        <p:nvSpPr>
          <p:cNvPr id="3" name="Title 2">
            <a:extLst>
              <a:ext uri="{FF2B5EF4-FFF2-40B4-BE49-F238E27FC236}">
                <a16:creationId xmlns:a16="http://schemas.microsoft.com/office/drawing/2014/main" id="{3579C732-885B-FC4B-9A48-A219C3234A32}"/>
              </a:ext>
            </a:extLst>
          </p:cNvPr>
          <p:cNvSpPr>
            <a:spLocks noGrp="1"/>
          </p:cNvSpPr>
          <p:nvPr>
            <p:ph type="title"/>
          </p:nvPr>
        </p:nvSpPr>
        <p:spPr/>
        <p:txBody>
          <a:bodyPr/>
          <a:lstStyle/>
          <a:p>
            <a:r>
              <a:rPr lang="en" dirty="0">
                <a:solidFill>
                  <a:srgbClr val="206E7C"/>
                </a:solidFill>
              </a:rPr>
              <a:t>Backlog Grooming</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4" name="Google Shape;664;p104"/>
          <p:cNvSpPr txBox="1">
            <a:spLocks noGrp="1"/>
          </p:cNvSpPr>
          <p:nvPr>
            <p:ph type="sldNum" idx="12"/>
          </p:nvPr>
        </p:nvSpPr>
        <p:spPr>
          <a:prstGeom prst="rect">
            <a:avLst/>
          </a:prstGeom>
          <a:noFill/>
          <a:ln>
            <a:noFill/>
          </a:ln>
        </p:spPr>
        <p:txBody>
          <a:bodyPr spcFirstLastPara="1" wrap="square" lIns="46775" tIns="46775" rIns="46775" bIns="46775" anchor="b" anchorCtr="0">
            <a:noAutofit/>
          </a:bodyPr>
          <a:lstStyle/>
          <a:p>
            <a:pPr marL="0" lvl="0" indent="0" algn="l" rtl="0">
              <a:spcBef>
                <a:spcPts val="0"/>
              </a:spcBef>
              <a:spcAft>
                <a:spcPts val="0"/>
              </a:spcAft>
              <a:buClr>
                <a:srgbClr val="EEECE1"/>
              </a:buClr>
              <a:buFont typeface="Rambla"/>
              <a:buNone/>
            </a:pPr>
            <a:fld id="{00000000-1234-1234-1234-123412341234}" type="slidenum">
              <a:rPr lang="en">
                <a:solidFill>
                  <a:srgbClr val="EEECE1"/>
                </a:solidFill>
                <a:latin typeface="Rambla"/>
                <a:ea typeface="Rambla"/>
                <a:cs typeface="Rambla"/>
                <a:sym typeface="Rambla"/>
              </a:rPr>
              <a:t>12</a:t>
            </a:fld>
            <a:endParaRPr/>
          </a:p>
        </p:txBody>
      </p:sp>
      <p:pic>
        <p:nvPicPr>
          <p:cNvPr id="665" name="Google Shape;665;p104" descr="Large green check mark&#10;" title="Clip Art "/>
          <p:cNvPicPr preferRelativeResize="0"/>
          <p:nvPr/>
        </p:nvPicPr>
        <p:blipFill rotWithShape="1">
          <a:blip r:embed="rId3">
            <a:alphaModFix/>
          </a:blip>
          <a:srcRect/>
          <a:stretch/>
        </p:blipFill>
        <p:spPr>
          <a:xfrm>
            <a:off x="1066800" y="1171407"/>
            <a:ext cx="8077200" cy="3400500"/>
          </a:xfrm>
          <a:prstGeom prst="rect">
            <a:avLst/>
          </a:prstGeom>
          <a:noFill/>
          <a:ln>
            <a:noFill/>
          </a:ln>
        </p:spPr>
      </p:pic>
      <p:sp>
        <p:nvSpPr>
          <p:cNvPr id="2" name="Title 1">
            <a:extLst>
              <a:ext uri="{FF2B5EF4-FFF2-40B4-BE49-F238E27FC236}">
                <a16:creationId xmlns:a16="http://schemas.microsoft.com/office/drawing/2014/main" id="{039FFE5D-B3AE-A04A-A4FB-3EC08B26701A}"/>
              </a:ext>
            </a:extLst>
          </p:cNvPr>
          <p:cNvSpPr>
            <a:spLocks noGrp="1"/>
          </p:cNvSpPr>
          <p:nvPr>
            <p:ph type="title"/>
          </p:nvPr>
        </p:nvSpPr>
        <p:spPr>
          <a:xfrm>
            <a:off x="3908612" y="205978"/>
            <a:ext cx="4776688" cy="1120798"/>
          </a:xfrm>
        </p:spPr>
        <p:txBody>
          <a:bodyPr/>
          <a:lstStyle/>
          <a:p>
            <a:r>
              <a:rPr lang="en-US" b="0" dirty="0">
                <a:solidFill>
                  <a:schemeClr val="bg2"/>
                </a:solidFill>
              </a:rPr>
              <a:t>PRODUCT OWNER </a:t>
            </a:r>
            <a:r>
              <a:rPr lang="en-US" dirty="0">
                <a:latin typeface="+mj-lt"/>
              </a:rPr>
              <a:t>ACCEPTANCE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2" name="Google Shape;672;p105"/>
          <p:cNvSpPr txBox="1">
            <a:spLocks noGrp="1"/>
          </p:cNvSpPr>
          <p:nvPr>
            <p:ph type="sldNum" idx="12"/>
          </p:nvPr>
        </p:nvSpPr>
        <p:spPr>
          <a:prstGeom prst="rect">
            <a:avLst/>
          </a:prstGeom>
          <a:noFill/>
          <a:ln>
            <a:noFill/>
          </a:ln>
        </p:spPr>
        <p:txBody>
          <a:bodyPr spcFirstLastPara="1" wrap="square" lIns="46775" tIns="46775" rIns="46775" bIns="46775" anchor="b" anchorCtr="0">
            <a:noAutofit/>
          </a:bodyPr>
          <a:lstStyle/>
          <a:p>
            <a:pPr marL="0" lvl="0" indent="0" algn="l" rtl="0">
              <a:spcBef>
                <a:spcPts val="0"/>
              </a:spcBef>
              <a:spcAft>
                <a:spcPts val="0"/>
              </a:spcAft>
              <a:buClr>
                <a:srgbClr val="000000"/>
              </a:buClr>
              <a:buFont typeface="Rambla"/>
              <a:buNone/>
            </a:pPr>
            <a:fld id="{00000000-1234-1234-1234-123412341234}" type="slidenum">
              <a:rPr lang="en"/>
              <a:t>13</a:t>
            </a:fld>
            <a:endParaRPr sz="1000">
              <a:solidFill>
                <a:schemeClr val="dk2"/>
              </a:solidFill>
              <a:latin typeface="Helvetica Neue"/>
              <a:ea typeface="Helvetica Neue"/>
              <a:cs typeface="Helvetica Neue"/>
              <a:sym typeface="Helvetica Neue"/>
            </a:endParaRPr>
          </a:p>
        </p:txBody>
      </p:sp>
      <p:sp>
        <p:nvSpPr>
          <p:cNvPr id="670" name="Google Shape;670;p105"/>
          <p:cNvSpPr/>
          <p:nvPr/>
        </p:nvSpPr>
        <p:spPr>
          <a:xfrm>
            <a:off x="457200" y="1110853"/>
            <a:ext cx="8229600" cy="1926600"/>
          </a:xfrm>
          <a:prstGeom prst="rect">
            <a:avLst/>
          </a:prstGeom>
          <a:noFill/>
          <a:ln>
            <a:noFill/>
          </a:ln>
        </p:spPr>
        <p:txBody>
          <a:bodyPr spcFirstLastPara="1" wrap="square" lIns="46775" tIns="46775" rIns="46775" bIns="46775" anchor="t" anchorCtr="0">
            <a:noAutofit/>
          </a:bodyPr>
          <a:lstStyle/>
          <a:p>
            <a:pPr marL="363537" marR="0" lvl="0" indent="-261937" algn="l" rtl="0">
              <a:lnSpc>
                <a:spcPct val="100000"/>
              </a:lnSpc>
              <a:spcBef>
                <a:spcPts val="0"/>
              </a:spcBef>
              <a:spcAft>
                <a:spcPts val="0"/>
              </a:spcAft>
              <a:buClr>
                <a:srgbClr val="1F497D"/>
              </a:buClr>
              <a:buSzPts val="1836"/>
              <a:buFont typeface="Arial"/>
              <a:buChar char="•"/>
            </a:pPr>
            <a:r>
              <a:rPr lang="en" sz="2700" b="0" i="0" u="none" strike="noStrike" cap="none" dirty="0">
                <a:solidFill>
                  <a:srgbClr val="1F497D"/>
                </a:solidFill>
                <a:latin typeface="Rambla"/>
                <a:ea typeface="Rambla"/>
                <a:cs typeface="Rambla"/>
                <a:sym typeface="Rambla"/>
              </a:rPr>
              <a:t>Code Complete</a:t>
            </a:r>
            <a:endParaRPr sz="1800" b="0" i="0" u="none" strike="noStrike" cap="none" dirty="0">
              <a:solidFill>
                <a:srgbClr val="FFFFFF"/>
              </a:solidFill>
              <a:latin typeface="Rambla"/>
              <a:ea typeface="Rambla"/>
              <a:cs typeface="Rambla"/>
              <a:sym typeface="Rambla"/>
            </a:endParaRPr>
          </a:p>
          <a:p>
            <a:pPr marL="363537" marR="0" lvl="0" indent="-261937" algn="l" rtl="0">
              <a:lnSpc>
                <a:spcPct val="100000"/>
              </a:lnSpc>
              <a:spcBef>
                <a:spcPts val="400"/>
              </a:spcBef>
              <a:spcAft>
                <a:spcPts val="0"/>
              </a:spcAft>
              <a:buClr>
                <a:srgbClr val="1F497D"/>
              </a:buClr>
              <a:buSzPts val="1836"/>
              <a:buFont typeface="Arial"/>
              <a:buChar char="•"/>
            </a:pPr>
            <a:r>
              <a:rPr lang="en" sz="2700" b="0" i="0" u="none" strike="noStrike" cap="none" dirty="0">
                <a:solidFill>
                  <a:srgbClr val="1F497D"/>
                </a:solidFill>
                <a:latin typeface="Rambla"/>
                <a:ea typeface="Rambla"/>
                <a:cs typeface="Rambla"/>
                <a:sym typeface="Rambla"/>
              </a:rPr>
              <a:t>Fully Tested</a:t>
            </a:r>
            <a:endParaRPr sz="1800" b="0" i="0" u="none" strike="noStrike" cap="none" dirty="0">
              <a:solidFill>
                <a:srgbClr val="FFFFFF"/>
              </a:solidFill>
              <a:latin typeface="Rambla"/>
              <a:ea typeface="Rambla"/>
              <a:cs typeface="Rambla"/>
              <a:sym typeface="Rambla"/>
            </a:endParaRPr>
          </a:p>
          <a:p>
            <a:pPr marL="363537" marR="0" lvl="0" indent="-261937" algn="l" rtl="0">
              <a:lnSpc>
                <a:spcPct val="100000"/>
              </a:lnSpc>
              <a:spcBef>
                <a:spcPts val="400"/>
              </a:spcBef>
              <a:spcAft>
                <a:spcPts val="0"/>
              </a:spcAft>
              <a:buClr>
                <a:srgbClr val="1F497D"/>
              </a:buClr>
              <a:buSzPts val="1836"/>
              <a:buFont typeface="Arial"/>
              <a:buChar char="•"/>
            </a:pPr>
            <a:r>
              <a:rPr lang="en" sz="2700" b="0" i="0" u="none" strike="noStrike" cap="none" dirty="0">
                <a:solidFill>
                  <a:srgbClr val="1F497D"/>
                </a:solidFill>
                <a:latin typeface="Rambla"/>
                <a:ea typeface="Rambla"/>
                <a:cs typeface="Rambla"/>
                <a:sym typeface="Rambla"/>
              </a:rPr>
              <a:t>No Known Defects</a:t>
            </a:r>
            <a:endParaRPr sz="1800" b="0" i="0" u="none" strike="noStrike" cap="none" dirty="0">
              <a:solidFill>
                <a:srgbClr val="FFFFFF"/>
              </a:solidFill>
              <a:latin typeface="Rambla"/>
              <a:ea typeface="Rambla"/>
              <a:cs typeface="Rambla"/>
              <a:sym typeface="Rambla"/>
            </a:endParaRPr>
          </a:p>
          <a:p>
            <a:pPr marL="363537" marR="0" lvl="0" indent="-261937" algn="l" rtl="0">
              <a:lnSpc>
                <a:spcPct val="100000"/>
              </a:lnSpc>
              <a:spcBef>
                <a:spcPts val="400"/>
              </a:spcBef>
              <a:spcAft>
                <a:spcPts val="0"/>
              </a:spcAft>
              <a:buClr>
                <a:srgbClr val="1F497D"/>
              </a:buClr>
              <a:buSzPts val="1836"/>
              <a:buFont typeface="Arial"/>
              <a:buChar char="•"/>
            </a:pPr>
            <a:r>
              <a:rPr lang="en" sz="2700" b="0" i="0" u="none" strike="noStrike" cap="none" dirty="0">
                <a:solidFill>
                  <a:srgbClr val="1F497D"/>
                </a:solidFill>
                <a:latin typeface="Rambla"/>
                <a:ea typeface="Rambla"/>
                <a:cs typeface="Rambla"/>
                <a:sym typeface="Rambla"/>
              </a:rPr>
              <a:t>Checked In</a:t>
            </a:r>
            <a:endParaRPr sz="1800" b="0" i="0" u="none" strike="noStrike" cap="none" dirty="0">
              <a:solidFill>
                <a:srgbClr val="FFFFFF"/>
              </a:solidFill>
              <a:latin typeface="Rambla"/>
              <a:ea typeface="Rambla"/>
              <a:cs typeface="Rambla"/>
              <a:sym typeface="Rambla"/>
            </a:endParaRPr>
          </a:p>
          <a:p>
            <a:pPr marL="363537" marR="0" lvl="0" indent="-261937" algn="l" rtl="0">
              <a:lnSpc>
                <a:spcPct val="100000"/>
              </a:lnSpc>
              <a:spcBef>
                <a:spcPts val="400"/>
              </a:spcBef>
              <a:spcAft>
                <a:spcPts val="0"/>
              </a:spcAft>
              <a:buClr>
                <a:srgbClr val="1F497D"/>
              </a:buClr>
              <a:buSzPts val="1836"/>
              <a:buFont typeface="Arial"/>
              <a:buChar char="•"/>
            </a:pPr>
            <a:r>
              <a:rPr lang="en" sz="2700" b="0" i="0" u="none" strike="noStrike" cap="none" dirty="0">
                <a:solidFill>
                  <a:srgbClr val="1F497D"/>
                </a:solidFill>
                <a:latin typeface="Rambla"/>
                <a:ea typeface="Rambla"/>
                <a:cs typeface="Rambla"/>
                <a:sym typeface="Rambla"/>
              </a:rPr>
              <a:t>Tested in Official Test Environment</a:t>
            </a:r>
            <a:endParaRPr dirty="0"/>
          </a:p>
        </p:txBody>
      </p:sp>
      <p:sp>
        <p:nvSpPr>
          <p:cNvPr id="2" name="Title 1">
            <a:extLst>
              <a:ext uri="{FF2B5EF4-FFF2-40B4-BE49-F238E27FC236}">
                <a16:creationId xmlns:a16="http://schemas.microsoft.com/office/drawing/2014/main" id="{91A127E4-083F-0C4C-8364-25E3FB44B61C}"/>
              </a:ext>
            </a:extLst>
          </p:cNvPr>
          <p:cNvSpPr>
            <a:spLocks noGrp="1"/>
          </p:cNvSpPr>
          <p:nvPr>
            <p:ph type="title"/>
          </p:nvPr>
        </p:nvSpPr>
        <p:spPr/>
        <p:txBody>
          <a:bodyPr/>
          <a:lstStyle/>
          <a:p>
            <a:r>
              <a:rPr lang="en-US" dirty="0">
                <a:solidFill>
                  <a:schemeClr val="accent5"/>
                </a:solidFill>
              </a:rPr>
              <a:t>Basic Definition of Done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106"/>
          <p:cNvSpPr txBox="1">
            <a:spLocks noGrp="1"/>
          </p:cNvSpPr>
          <p:nvPr>
            <p:ph type="sldNum" idx="12"/>
          </p:nvPr>
        </p:nvSpPr>
        <p:spPr>
          <a:xfrm>
            <a:off x="8032376" y="4715435"/>
            <a:ext cx="674962" cy="363807"/>
          </a:xfrm>
          <a:prstGeom prst="rect">
            <a:avLst/>
          </a:prstGeom>
          <a:noFill/>
          <a:ln>
            <a:noFill/>
          </a:ln>
        </p:spPr>
        <p:txBody>
          <a:bodyPr spcFirstLastPara="1" wrap="square" lIns="46775" tIns="46775" rIns="46775" bIns="46775" anchor="b" anchorCtr="0">
            <a:noAutofit/>
          </a:bodyPr>
          <a:lstStyle/>
          <a:p>
            <a:pPr marL="0" lvl="0" indent="0" algn="r" rtl="0">
              <a:spcBef>
                <a:spcPts val="0"/>
              </a:spcBef>
              <a:spcAft>
                <a:spcPts val="0"/>
              </a:spcAft>
              <a:buNone/>
            </a:pPr>
            <a:fld id="{00000000-1234-1234-1234-123412341234}" type="slidenum">
              <a:rPr lang="en">
                <a:solidFill>
                  <a:schemeClr val="dk2"/>
                </a:solidFill>
                <a:latin typeface="Helvetica Neue"/>
                <a:ea typeface="Helvetica Neue"/>
                <a:cs typeface="Helvetica Neue"/>
                <a:sym typeface="Helvetica Neue"/>
              </a:rPr>
              <a:t>14</a:t>
            </a:fld>
            <a:endParaRPr>
              <a:solidFill>
                <a:schemeClr val="dk2"/>
              </a:solidFill>
              <a:latin typeface="Helvetica Neue"/>
              <a:ea typeface="Helvetica Neue"/>
              <a:cs typeface="Helvetica Neue"/>
              <a:sym typeface="Helvetica Neue"/>
            </a:endParaRPr>
          </a:p>
        </p:txBody>
      </p:sp>
      <p:pic>
        <p:nvPicPr>
          <p:cNvPr id="677" name="Google Shape;677;p106" descr="Definitions of &quot;Done&quot; for a Story &#10;Working software and demo &#10;-Unit Best&#10;-Code Review&#10;-Installer&#10;Tests: Testcase and proof of succesful run&#10;-functional testing&#10;-Funcational review by Product Owner&#10;?-Performacnce / lead testing &#10;-Regression tests &#10;Documentation and review by PM/PA&#10;-User docs/online help&#10;?-Design doc (intern use)&#10;-Samples for critical features&#10;-Release notes&#10;-AP I documentation&#10;" title="White Board "/>
          <p:cNvPicPr preferRelativeResize="0"/>
          <p:nvPr/>
        </p:nvPicPr>
        <p:blipFill rotWithShape="1">
          <a:blip r:embed="rId3">
            <a:alphaModFix/>
          </a:blip>
          <a:srcRect/>
          <a:stretch/>
        </p:blipFill>
        <p:spPr>
          <a:xfrm>
            <a:off x="1631576" y="1137013"/>
            <a:ext cx="4733366" cy="3942229"/>
          </a:xfrm>
          <a:prstGeom prst="rect">
            <a:avLst/>
          </a:prstGeom>
          <a:noFill/>
          <a:ln>
            <a:noFill/>
          </a:ln>
        </p:spPr>
      </p:pic>
      <p:sp>
        <p:nvSpPr>
          <p:cNvPr id="4" name="Title 3">
            <a:extLst>
              <a:ext uri="{FF2B5EF4-FFF2-40B4-BE49-F238E27FC236}">
                <a16:creationId xmlns:a16="http://schemas.microsoft.com/office/drawing/2014/main" id="{2BEEB8E5-CF89-C542-931E-323BCEFCF98A}"/>
              </a:ext>
            </a:extLst>
          </p:cNvPr>
          <p:cNvSpPr>
            <a:spLocks noGrp="1"/>
          </p:cNvSpPr>
          <p:nvPr>
            <p:ph type="title"/>
          </p:nvPr>
        </p:nvSpPr>
        <p:spPr/>
        <p:txBody>
          <a:bodyPr/>
          <a:lstStyle/>
          <a:p>
            <a:r>
              <a:rPr lang="en" dirty="0"/>
              <a:t>Sample Definition of Done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94" name="Google Shape;694;p107"/>
          <p:cNvSpPr txBox="1">
            <a:spLocks noGrp="1"/>
          </p:cNvSpPr>
          <p:nvPr>
            <p:ph type="sldNum" idx="12"/>
          </p:nvPr>
        </p:nvSpPr>
        <p:spPr>
          <a:xfrm>
            <a:off x="8325002" y="4695625"/>
            <a:ext cx="6711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Helvetica Neue"/>
                <a:ea typeface="Helvetica Neue"/>
                <a:cs typeface="Helvetica Neue"/>
                <a:sym typeface="Helvetica Neue"/>
              </a:rPr>
              <a:t>15</a:t>
            </a:fld>
            <a:endParaRPr sz="1000">
              <a:solidFill>
                <a:schemeClr val="dk2"/>
              </a:solidFill>
              <a:latin typeface="Helvetica Neue"/>
              <a:ea typeface="Helvetica Neue"/>
              <a:cs typeface="Helvetica Neue"/>
              <a:sym typeface="Helvetica Neue"/>
            </a:endParaRPr>
          </a:p>
        </p:txBody>
      </p:sp>
      <p:grpSp>
        <p:nvGrpSpPr>
          <p:cNvPr id="3" name="Group 2" descr="Sprint Review with an orange cycle circe with the word inspect and a gear symbol in the middle of the circle and the word adapt. &#10;Below is a blue cube with the words potentially shippable software written in cursive.&#10;Below is a third image that includes both the first and second images mixed together " title="Clip Art">
            <a:extLst>
              <a:ext uri="{FF2B5EF4-FFF2-40B4-BE49-F238E27FC236}">
                <a16:creationId xmlns:a16="http://schemas.microsoft.com/office/drawing/2014/main" id="{00AD1D04-594E-314F-A74C-37DA813C10D9}"/>
              </a:ext>
            </a:extLst>
          </p:cNvPr>
          <p:cNvGrpSpPr/>
          <p:nvPr/>
        </p:nvGrpSpPr>
        <p:grpSpPr>
          <a:xfrm>
            <a:off x="3306200" y="1076425"/>
            <a:ext cx="2157300" cy="3751200"/>
            <a:chOff x="3306200" y="1076425"/>
            <a:chExt cx="2157300" cy="3751200"/>
          </a:xfrm>
        </p:grpSpPr>
        <p:grpSp>
          <p:nvGrpSpPr>
            <p:cNvPr id="685" name="Google Shape;685;p107"/>
            <p:cNvGrpSpPr/>
            <p:nvPr/>
          </p:nvGrpSpPr>
          <p:grpSpPr>
            <a:xfrm>
              <a:off x="3809150" y="3900868"/>
              <a:ext cx="1151400" cy="926757"/>
              <a:chOff x="7390550" y="3900868"/>
              <a:chExt cx="1151400" cy="926757"/>
            </a:xfrm>
          </p:grpSpPr>
          <p:pic>
            <p:nvPicPr>
              <p:cNvPr id="686" name="Google Shape;686;p107" descr="Orange circle cycle with the words inspect and adapt on the circle and a blue cube in the middle of the circle." title="Orange Circle clip Art "/>
              <p:cNvPicPr preferRelativeResize="0"/>
              <p:nvPr/>
            </p:nvPicPr>
            <p:blipFill>
              <a:blip r:embed="rId3">
                <a:alphaModFix/>
              </a:blip>
              <a:stretch>
                <a:fillRect/>
              </a:stretch>
            </p:blipFill>
            <p:spPr>
              <a:xfrm>
                <a:off x="7480550" y="3900868"/>
                <a:ext cx="819000" cy="653807"/>
              </a:xfrm>
              <a:prstGeom prst="rect">
                <a:avLst/>
              </a:prstGeom>
              <a:noFill/>
              <a:ln>
                <a:noFill/>
              </a:ln>
            </p:spPr>
          </p:pic>
          <p:sp>
            <p:nvSpPr>
              <p:cNvPr id="687" name="Google Shape;687;p107"/>
              <p:cNvSpPr txBox="1"/>
              <p:nvPr/>
            </p:nvSpPr>
            <p:spPr>
              <a:xfrm>
                <a:off x="7390550" y="4429225"/>
                <a:ext cx="1151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Dancing Script"/>
                    <a:ea typeface="Dancing Script"/>
                    <a:cs typeface="Dancing Script"/>
                    <a:sym typeface="Dancing Script"/>
                  </a:rPr>
                  <a:t>Sprint </a:t>
                </a:r>
                <a:endParaRPr dirty="0">
                  <a:latin typeface="Dancing Script"/>
                  <a:ea typeface="Dancing Script"/>
                  <a:cs typeface="Dancing Script"/>
                  <a:sym typeface="Dancing Script"/>
                </a:endParaRPr>
              </a:p>
              <a:p>
                <a:pPr marL="0" lvl="0" indent="0" algn="ctr" rtl="0">
                  <a:spcBef>
                    <a:spcPts val="0"/>
                  </a:spcBef>
                  <a:spcAft>
                    <a:spcPts val="0"/>
                  </a:spcAft>
                  <a:buNone/>
                </a:pPr>
                <a:r>
                  <a:rPr lang="en" dirty="0">
                    <a:latin typeface="Dancing Script"/>
                    <a:ea typeface="Dancing Script"/>
                    <a:cs typeface="Dancing Script"/>
                    <a:sym typeface="Dancing Script"/>
                  </a:rPr>
                  <a:t>Retrospective</a:t>
                </a:r>
                <a:endParaRPr dirty="0">
                  <a:latin typeface="Dancing Script"/>
                  <a:ea typeface="Dancing Script"/>
                  <a:cs typeface="Dancing Script"/>
                  <a:sym typeface="Dancing Script"/>
                </a:endParaRPr>
              </a:p>
            </p:txBody>
          </p:sp>
        </p:grpSp>
        <p:grpSp>
          <p:nvGrpSpPr>
            <p:cNvPr id="688" name="Google Shape;688;p107"/>
            <p:cNvGrpSpPr/>
            <p:nvPr/>
          </p:nvGrpSpPr>
          <p:grpSpPr>
            <a:xfrm>
              <a:off x="3306200" y="2483800"/>
              <a:ext cx="2157300" cy="1514025"/>
              <a:chOff x="6811400" y="2483800"/>
              <a:chExt cx="2157300" cy="1514025"/>
            </a:xfrm>
          </p:grpSpPr>
          <p:pic>
            <p:nvPicPr>
              <p:cNvPr id="689" name="Google Shape;689;p107" descr="A blue cube " title="Clip art"/>
              <p:cNvPicPr preferRelativeResize="0"/>
              <p:nvPr/>
            </p:nvPicPr>
            <p:blipFill>
              <a:blip r:embed="rId4">
                <a:alphaModFix/>
              </a:blip>
              <a:stretch>
                <a:fillRect/>
              </a:stretch>
            </p:blipFill>
            <p:spPr>
              <a:xfrm>
                <a:off x="7221313" y="2483800"/>
                <a:ext cx="1337474" cy="1097225"/>
              </a:xfrm>
              <a:prstGeom prst="rect">
                <a:avLst/>
              </a:prstGeom>
              <a:noFill/>
              <a:ln>
                <a:noFill/>
              </a:ln>
            </p:spPr>
          </p:pic>
          <p:sp>
            <p:nvSpPr>
              <p:cNvPr id="690" name="Google Shape;690;p107"/>
              <p:cNvSpPr txBox="1"/>
              <p:nvPr/>
            </p:nvSpPr>
            <p:spPr>
              <a:xfrm>
                <a:off x="6811400" y="3438625"/>
                <a:ext cx="2157300" cy="5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ancing Script"/>
                    <a:ea typeface="Dancing Script"/>
                    <a:cs typeface="Dancing Script"/>
                    <a:sym typeface="Dancing Script"/>
                  </a:rPr>
                  <a:t>Potentially Shippable Software</a:t>
                </a:r>
                <a:endParaRPr>
                  <a:latin typeface="Dancing Script"/>
                  <a:ea typeface="Dancing Script"/>
                  <a:cs typeface="Dancing Script"/>
                  <a:sym typeface="Dancing Script"/>
                </a:endParaRPr>
              </a:p>
            </p:txBody>
          </p:sp>
        </p:grpSp>
        <p:grpSp>
          <p:nvGrpSpPr>
            <p:cNvPr id="691" name="Google Shape;691;p107"/>
            <p:cNvGrpSpPr/>
            <p:nvPr/>
          </p:nvGrpSpPr>
          <p:grpSpPr>
            <a:xfrm>
              <a:off x="3809150" y="1076425"/>
              <a:ext cx="1151400" cy="1136125"/>
              <a:chOff x="7314350" y="1076425"/>
              <a:chExt cx="1151400" cy="1136125"/>
            </a:xfrm>
          </p:grpSpPr>
          <p:pic>
            <p:nvPicPr>
              <p:cNvPr id="692" name="Google Shape;692;p107" descr="And orange arrow cycle circle with the words inspect and adapt on the arrows with an orange gear symbol in the middle of the circle " title="Clip art"/>
              <p:cNvPicPr preferRelativeResize="0"/>
              <p:nvPr/>
            </p:nvPicPr>
            <p:blipFill>
              <a:blip r:embed="rId5">
                <a:alphaModFix/>
              </a:blip>
              <a:stretch>
                <a:fillRect/>
              </a:stretch>
            </p:blipFill>
            <p:spPr>
              <a:xfrm>
                <a:off x="7387138" y="1409625"/>
                <a:ext cx="1005825" cy="802925"/>
              </a:xfrm>
              <a:prstGeom prst="rect">
                <a:avLst/>
              </a:prstGeom>
              <a:noFill/>
              <a:ln>
                <a:noFill/>
              </a:ln>
            </p:spPr>
          </p:pic>
          <p:sp>
            <p:nvSpPr>
              <p:cNvPr id="693" name="Google Shape;693;p107"/>
              <p:cNvSpPr txBox="1"/>
              <p:nvPr/>
            </p:nvSpPr>
            <p:spPr>
              <a:xfrm>
                <a:off x="7314350" y="1076425"/>
                <a:ext cx="1151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ancing Script"/>
                    <a:ea typeface="Dancing Script"/>
                    <a:cs typeface="Dancing Script"/>
                    <a:sym typeface="Dancing Script"/>
                  </a:rPr>
                  <a:t>Sprint Review</a:t>
                </a:r>
                <a:endParaRPr>
                  <a:latin typeface="Dancing Script"/>
                  <a:ea typeface="Dancing Script"/>
                  <a:cs typeface="Dancing Script"/>
                  <a:sym typeface="Dancing Script"/>
                </a:endParaRPr>
              </a:p>
            </p:txBody>
          </p:sp>
        </p:grpSp>
      </p:grpSp>
      <p:sp>
        <p:nvSpPr>
          <p:cNvPr id="684" name="Google Shape;684;p107"/>
          <p:cNvSpPr txBox="1">
            <a:spLocks noGrp="1"/>
          </p:cNvSpPr>
          <p:nvPr>
            <p:ph type="title" idx="4294967295"/>
          </p:nvPr>
        </p:nvSpPr>
        <p:spPr>
          <a:xfrm>
            <a:off x="457950" y="220228"/>
            <a:ext cx="8228100" cy="8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chemeClr val="lt1"/>
                </a:solidFill>
              </a:rPr>
              <a:t>End of Sprint</a:t>
            </a:r>
            <a:endParaRPr sz="4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704" name="Google Shape;704;p108"/>
          <p:cNvSpPr txBox="1">
            <a:spLocks noGrp="1"/>
          </p:cNvSpPr>
          <p:nvPr>
            <p:ph type="sldNum" idx="12"/>
          </p:nvPr>
        </p:nvSpPr>
        <p:spPr>
          <a:prstGeom prst="rect">
            <a:avLst/>
          </a:prstGeom>
          <a:noFill/>
          <a:ln>
            <a:noFill/>
          </a:ln>
        </p:spPr>
        <p:txBody>
          <a:bodyPr spcFirstLastPara="1" wrap="square" lIns="46775" tIns="46775" rIns="46775" bIns="46775" anchor="b" anchorCtr="0">
            <a:noAutofit/>
          </a:bodyPr>
          <a:lstStyle/>
          <a:p>
            <a:pPr marL="0" lvl="0" indent="0" algn="l" rtl="0">
              <a:spcBef>
                <a:spcPts val="0"/>
              </a:spcBef>
              <a:spcAft>
                <a:spcPts val="0"/>
              </a:spcAft>
              <a:buClr>
                <a:srgbClr val="EEECE1"/>
              </a:buClr>
              <a:buFont typeface="Rambla"/>
              <a:buNone/>
            </a:pPr>
            <a:fld id="{00000000-1234-1234-1234-123412341234}" type="slidenum">
              <a:rPr lang="en">
                <a:solidFill>
                  <a:srgbClr val="EEECE1"/>
                </a:solidFill>
                <a:latin typeface="Rambla"/>
                <a:ea typeface="Rambla"/>
                <a:cs typeface="Rambla"/>
                <a:sym typeface="Rambla"/>
              </a:rPr>
              <a:t>16</a:t>
            </a:fld>
            <a:endParaRPr/>
          </a:p>
        </p:txBody>
      </p:sp>
      <p:pic>
        <p:nvPicPr>
          <p:cNvPr id="700" name="Google Shape;700;p108" descr="A photo of a green and orange chameleon on the left side of the text " title="Stock Photo of Chameleon"/>
          <p:cNvPicPr preferRelativeResize="0"/>
          <p:nvPr/>
        </p:nvPicPr>
        <p:blipFill rotWithShape="1">
          <a:blip r:embed="rId3">
            <a:alphaModFix/>
          </a:blip>
          <a:srcRect/>
          <a:stretch/>
        </p:blipFill>
        <p:spPr>
          <a:xfrm>
            <a:off x="0" y="932259"/>
            <a:ext cx="5846700" cy="4211100"/>
          </a:xfrm>
          <a:prstGeom prst="rect">
            <a:avLst/>
          </a:prstGeom>
          <a:noFill/>
          <a:ln>
            <a:noFill/>
          </a:ln>
        </p:spPr>
      </p:pic>
      <p:sp>
        <p:nvSpPr>
          <p:cNvPr id="2" name="Title 1">
            <a:extLst>
              <a:ext uri="{FF2B5EF4-FFF2-40B4-BE49-F238E27FC236}">
                <a16:creationId xmlns:a16="http://schemas.microsoft.com/office/drawing/2014/main" id="{603D70C4-EF75-274E-AC95-A714B371CD1A}"/>
              </a:ext>
            </a:extLst>
          </p:cNvPr>
          <p:cNvSpPr>
            <a:spLocks noGrp="1"/>
          </p:cNvSpPr>
          <p:nvPr>
            <p:ph type="title"/>
          </p:nvPr>
        </p:nvSpPr>
        <p:spPr>
          <a:xfrm>
            <a:off x="5060203" y="932259"/>
            <a:ext cx="3647135" cy="1425598"/>
          </a:xfrm>
        </p:spPr>
        <p:txBody>
          <a:bodyPr/>
          <a:lstStyle/>
          <a:p>
            <a:r>
              <a:rPr lang="en-US" sz="5400" dirty="0"/>
              <a:t>INSPECT </a:t>
            </a:r>
            <a:r>
              <a:rPr lang="en-US" sz="5400" dirty="0">
                <a:solidFill>
                  <a:schemeClr val="bg2"/>
                </a:solidFill>
              </a:rPr>
              <a:t>AND</a:t>
            </a:r>
            <a:r>
              <a:rPr lang="en-US" sz="5400" dirty="0"/>
              <a:t> ADAPT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1000"/>
                                  </p:stCondLst>
                                  <p:childTnLst>
                                    <p:animEffect transition="out" filter="fade">
                                      <p:cBhvr>
                                        <p:cTn id="6" dur="3000"/>
                                        <p:tgtEl>
                                          <p:spTgt spid="700"/>
                                        </p:tgtEl>
                                      </p:cBhvr>
                                    </p:animEffect>
                                    <p:set>
                                      <p:cBhvr>
                                        <p:cTn id="7" dur="1" fill="hold">
                                          <p:stCondLst>
                                            <p:cond delay="3000"/>
                                          </p:stCondLst>
                                        </p:cTn>
                                        <p:tgtEl>
                                          <p:spTgt spid="7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109"/>
          <p:cNvSpPr txBox="1">
            <a:spLocks noGrp="1"/>
          </p:cNvSpPr>
          <p:nvPr>
            <p:ph type="sldNum" idx="12"/>
          </p:nvPr>
        </p:nvSpPr>
        <p:spPr>
          <a:xfrm>
            <a:off x="8019021" y="7915173"/>
            <a:ext cx="461400" cy="365700"/>
          </a:xfrm>
          <a:prstGeom prst="rect">
            <a:avLst/>
          </a:prstGeom>
          <a:noFill/>
          <a:ln>
            <a:noFill/>
          </a:ln>
        </p:spPr>
        <p:txBody>
          <a:bodyPr spcFirstLastPara="1" wrap="square" lIns="46775" tIns="46775" rIns="46775" bIns="46775" anchor="b" anchorCtr="0">
            <a:noAutofit/>
          </a:bodyPr>
          <a:lstStyle/>
          <a:p>
            <a:pPr marL="0" marR="0" lvl="0" indent="0" algn="r" rtl="0">
              <a:lnSpc>
                <a:spcPct val="100000"/>
              </a:lnSpc>
              <a:spcBef>
                <a:spcPts val="0"/>
              </a:spcBef>
              <a:spcAft>
                <a:spcPts val="0"/>
              </a:spcAft>
              <a:buClr>
                <a:srgbClr val="000000"/>
              </a:buClr>
              <a:buFont typeface="Rambla"/>
              <a:buNone/>
            </a:pPr>
            <a:fld id="{00000000-1234-1234-1234-123412341234}" type="slidenum">
              <a:rPr lang="en" sz="2400" b="0" i="0" u="none" strike="noStrike" cap="none">
                <a:solidFill>
                  <a:srgbClr val="000000"/>
                </a:solidFill>
                <a:latin typeface="Rambla"/>
                <a:ea typeface="Rambla"/>
                <a:cs typeface="Rambla"/>
                <a:sym typeface="Rambla"/>
              </a:rPr>
              <a:t>17</a:t>
            </a:fld>
            <a:endParaRPr/>
          </a:p>
        </p:txBody>
      </p:sp>
      <p:pic>
        <p:nvPicPr>
          <p:cNvPr id="711" name="Google Shape;711;p109" descr="A group of four high school students in uniform sitting near a computer looking up at the camera and smiline. One student is holding up a phone and another student is giving a thumbs up sign." title="Stock photo image"/>
          <p:cNvPicPr preferRelativeResize="0"/>
          <p:nvPr/>
        </p:nvPicPr>
        <p:blipFill rotWithShape="1">
          <a:blip r:embed="rId3">
            <a:alphaModFix/>
          </a:blip>
          <a:srcRect/>
          <a:stretch/>
        </p:blipFill>
        <p:spPr>
          <a:xfrm>
            <a:off x="4267200" y="1405890"/>
            <a:ext cx="4876800" cy="2480400"/>
          </a:xfrm>
          <a:prstGeom prst="rect">
            <a:avLst/>
          </a:prstGeom>
          <a:noFill/>
          <a:ln>
            <a:noFill/>
          </a:ln>
        </p:spPr>
      </p:pic>
      <p:sp>
        <p:nvSpPr>
          <p:cNvPr id="709" name="Google Shape;709;p109"/>
          <p:cNvSpPr/>
          <p:nvPr/>
        </p:nvSpPr>
        <p:spPr>
          <a:xfrm>
            <a:off x="152400" y="1600200"/>
            <a:ext cx="8229600" cy="2517000"/>
          </a:xfrm>
          <a:prstGeom prst="rect">
            <a:avLst/>
          </a:prstGeom>
          <a:noFill/>
          <a:ln>
            <a:noFill/>
          </a:ln>
        </p:spPr>
        <p:txBody>
          <a:bodyPr spcFirstLastPara="1" wrap="square" lIns="46775" tIns="46775" rIns="46775" bIns="46775" anchor="t" anchorCtr="0">
            <a:noAutofit/>
          </a:bodyPr>
          <a:lstStyle/>
          <a:p>
            <a:pPr marL="363537" marR="0" lvl="0" indent="-261937" algn="l" rtl="0">
              <a:lnSpc>
                <a:spcPct val="100000"/>
              </a:lnSpc>
              <a:spcBef>
                <a:spcPts val="0"/>
              </a:spcBef>
              <a:spcAft>
                <a:spcPts val="0"/>
              </a:spcAft>
              <a:buClr>
                <a:srgbClr val="000000"/>
              </a:buClr>
              <a:buSzPts val="1904"/>
              <a:buFont typeface="Rambla"/>
              <a:buChar char="●"/>
            </a:pPr>
            <a:r>
              <a:rPr lang="en" sz="2800" b="0" i="0" u="none" strike="noStrike" cap="none">
                <a:latin typeface="Rambla"/>
                <a:ea typeface="Rambla"/>
                <a:cs typeface="Rambla"/>
                <a:sym typeface="Rambla"/>
              </a:rPr>
              <a:t>Everyone’s invited</a:t>
            </a:r>
            <a:endParaRPr sz="1800" b="0" i="0" u="none" strike="noStrike" cap="none">
              <a:latin typeface="Rambla"/>
              <a:ea typeface="Rambla"/>
              <a:cs typeface="Rambla"/>
              <a:sym typeface="Rambla"/>
            </a:endParaRPr>
          </a:p>
          <a:p>
            <a:pPr marL="363537" marR="0" lvl="0" indent="-261937" algn="l" rtl="0">
              <a:lnSpc>
                <a:spcPct val="100000"/>
              </a:lnSpc>
              <a:spcBef>
                <a:spcPts val="1200"/>
              </a:spcBef>
              <a:spcAft>
                <a:spcPts val="0"/>
              </a:spcAft>
              <a:buClr>
                <a:srgbClr val="000000"/>
              </a:buClr>
              <a:buSzPts val="1904"/>
              <a:buFont typeface="Rambla"/>
              <a:buChar char="●"/>
            </a:pPr>
            <a:r>
              <a:rPr lang="en" sz="2800" b="0" i="0" u="none" strike="noStrike" cap="none">
                <a:latin typeface="Rambla"/>
                <a:ea typeface="Rambla"/>
                <a:cs typeface="Rambla"/>
                <a:sym typeface="Rambla"/>
              </a:rPr>
              <a:t>Working software</a:t>
            </a:r>
            <a:endParaRPr sz="1800" b="0" i="0" u="none" strike="noStrike" cap="none">
              <a:latin typeface="Rambla"/>
              <a:ea typeface="Rambla"/>
              <a:cs typeface="Rambla"/>
              <a:sym typeface="Rambla"/>
            </a:endParaRPr>
          </a:p>
          <a:p>
            <a:pPr marL="363537" marR="0" lvl="0" indent="-261937" algn="l" rtl="0">
              <a:lnSpc>
                <a:spcPct val="100000"/>
              </a:lnSpc>
              <a:spcBef>
                <a:spcPts val="1200"/>
              </a:spcBef>
              <a:spcAft>
                <a:spcPts val="0"/>
              </a:spcAft>
              <a:buClr>
                <a:srgbClr val="000000"/>
              </a:buClr>
              <a:buSzPts val="1904"/>
              <a:buFont typeface="Rambla"/>
              <a:buChar char="●"/>
            </a:pPr>
            <a:r>
              <a:rPr lang="en" sz="2800" b="0" i="0" u="none" strike="noStrike" cap="none">
                <a:latin typeface="Rambla"/>
                <a:ea typeface="Rambla"/>
                <a:cs typeface="Rambla"/>
                <a:sym typeface="Rambla"/>
              </a:rPr>
              <a:t>Minimal prep time</a:t>
            </a:r>
            <a:endParaRPr>
              <a:latin typeface="Rambla"/>
              <a:ea typeface="Rambla"/>
              <a:cs typeface="Rambla"/>
              <a:sym typeface="Rambla"/>
            </a:endParaRPr>
          </a:p>
          <a:p>
            <a:pPr marL="363537" marR="0" lvl="0" indent="-261937" algn="l" rtl="0">
              <a:lnSpc>
                <a:spcPct val="100000"/>
              </a:lnSpc>
              <a:spcBef>
                <a:spcPts val="1200"/>
              </a:spcBef>
              <a:spcAft>
                <a:spcPts val="0"/>
              </a:spcAft>
              <a:buClr>
                <a:srgbClr val="000000"/>
              </a:buClr>
              <a:buSzPts val="1904"/>
              <a:buFont typeface="Rambla"/>
              <a:buChar char="●"/>
            </a:pPr>
            <a:r>
              <a:rPr lang="en" sz="2800" b="0" i="0" u="none" strike="noStrike" cap="none">
                <a:latin typeface="Rambla"/>
                <a:ea typeface="Rambla"/>
                <a:cs typeface="Rambla"/>
                <a:sym typeface="Rambla"/>
              </a:rPr>
              <a:t>Informal</a:t>
            </a:r>
            <a:endParaRPr sz="1800" b="0" i="0" u="none" strike="noStrike" cap="none">
              <a:latin typeface="Rambla"/>
              <a:ea typeface="Rambla"/>
              <a:cs typeface="Rambla"/>
              <a:sym typeface="Rambla"/>
            </a:endParaRPr>
          </a:p>
          <a:p>
            <a:pPr marL="363537" marR="0" lvl="0" indent="-261937" algn="l" rtl="0">
              <a:lnSpc>
                <a:spcPct val="100000"/>
              </a:lnSpc>
              <a:spcBef>
                <a:spcPts val="400"/>
              </a:spcBef>
              <a:spcAft>
                <a:spcPts val="0"/>
              </a:spcAft>
              <a:buClr>
                <a:srgbClr val="000000"/>
              </a:buClr>
              <a:buSzPts val="1836"/>
              <a:buFont typeface="Rambla"/>
              <a:buChar char="●"/>
            </a:pPr>
            <a:r>
              <a:rPr lang="en" sz="2700" b="0" i="0" u="none" strike="noStrike" cap="none">
                <a:latin typeface="Rambla"/>
                <a:ea typeface="Rambla"/>
                <a:cs typeface="Rambla"/>
                <a:sym typeface="Rambla"/>
              </a:rPr>
              <a:t>Interactive</a:t>
            </a:r>
            <a:endParaRPr sz="1800" b="0" i="0" u="none" strike="noStrike" cap="none">
              <a:latin typeface="Rambla"/>
              <a:ea typeface="Rambla"/>
              <a:cs typeface="Rambla"/>
              <a:sym typeface="Rambla"/>
            </a:endParaRPr>
          </a:p>
          <a:p>
            <a:pPr marL="363537" marR="0" lvl="0" indent="-261937" algn="l" rtl="0">
              <a:lnSpc>
                <a:spcPct val="100000"/>
              </a:lnSpc>
              <a:spcBef>
                <a:spcPts val="1000"/>
              </a:spcBef>
              <a:spcAft>
                <a:spcPts val="0"/>
              </a:spcAft>
              <a:buClr>
                <a:srgbClr val="000000"/>
              </a:buClr>
              <a:buSzPts val="1836"/>
              <a:buFont typeface="Rambla"/>
              <a:buChar char="●"/>
            </a:pPr>
            <a:r>
              <a:rPr lang="en" sz="2700" b="0" i="0" u="none" strike="noStrike" cap="none">
                <a:latin typeface="Rambla"/>
                <a:ea typeface="Rambla"/>
                <a:cs typeface="Rambla"/>
                <a:sym typeface="Rambla"/>
              </a:rPr>
              <a:t>Max 1 hour per sprint </a:t>
            </a:r>
            <a:endParaRPr>
              <a:latin typeface="Rambla"/>
              <a:ea typeface="Rambla"/>
              <a:cs typeface="Rambla"/>
              <a:sym typeface="Rambla"/>
            </a:endParaRPr>
          </a:p>
        </p:txBody>
      </p:sp>
      <p:sp>
        <p:nvSpPr>
          <p:cNvPr id="712" name="Google Shape;712;p109"/>
          <p:cNvSpPr txBox="1">
            <a:spLocks noGrp="1"/>
          </p:cNvSpPr>
          <p:nvPr>
            <p:ph type="ctrTitle" idx="4294967295"/>
          </p:nvPr>
        </p:nvSpPr>
        <p:spPr>
          <a:xfrm>
            <a:off x="457199" y="205978"/>
            <a:ext cx="8228100" cy="856200"/>
          </a:xfrm>
          <a:prstGeom prst="rect">
            <a:avLst/>
          </a:prstGeom>
          <a:noFill/>
          <a:ln>
            <a:noFill/>
          </a:ln>
        </p:spPr>
        <p:txBody>
          <a:bodyPr spcFirstLastPara="1" wrap="square" lIns="46775" tIns="46775" rIns="46775" bIns="46775" anchor="ctr" anchorCtr="0">
            <a:noAutofit/>
          </a:bodyPr>
          <a:lstStyle/>
          <a:p>
            <a:pPr marL="0" marR="0" lvl="0" indent="0" algn="l" rtl="0">
              <a:lnSpc>
                <a:spcPct val="100000"/>
              </a:lnSpc>
              <a:spcBef>
                <a:spcPts val="0"/>
              </a:spcBef>
              <a:spcAft>
                <a:spcPts val="0"/>
              </a:spcAft>
              <a:buClr>
                <a:srgbClr val="1F497D"/>
              </a:buClr>
              <a:buFont typeface="Rambla"/>
              <a:buNone/>
            </a:pPr>
            <a:r>
              <a:rPr lang="en" sz="3828" b="1" i="0" u="none" strike="noStrike" cap="none">
                <a:solidFill>
                  <a:srgbClr val="000000"/>
                </a:solidFill>
                <a:latin typeface="Rambla"/>
                <a:ea typeface="Rambla"/>
                <a:cs typeface="Rambla"/>
                <a:sym typeface="Rambla"/>
              </a:rPr>
              <a:t>Sprint Review (aka “The Demo”)</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9" name="Google Shape;719;p110"/>
          <p:cNvSpPr txBox="1">
            <a:spLocks noGrp="1"/>
          </p:cNvSpPr>
          <p:nvPr>
            <p:ph type="sldNum" idx="12"/>
          </p:nvPr>
        </p:nvSpPr>
        <p:spPr>
          <a:prstGeom prst="rect">
            <a:avLst/>
          </a:prstGeom>
          <a:noFill/>
          <a:ln>
            <a:noFill/>
          </a:ln>
        </p:spPr>
        <p:txBody>
          <a:bodyPr spcFirstLastPara="1" wrap="square" lIns="46775" tIns="46775" rIns="46775" bIns="46775" anchor="b" anchorCtr="0">
            <a:noAutofit/>
          </a:bodyPr>
          <a:lstStyle/>
          <a:p>
            <a:pPr marL="215900" lvl="0" indent="-215900" algn="r" rtl="0">
              <a:spcBef>
                <a:spcPts val="0"/>
              </a:spcBef>
              <a:spcAft>
                <a:spcPts val="0"/>
              </a:spcAft>
              <a:buClr>
                <a:srgbClr val="000000"/>
              </a:buClr>
              <a:buFont typeface="Times New Roman"/>
              <a:buNone/>
            </a:pPr>
            <a:fld id="{00000000-1234-1234-1234-123412341234}" type="slidenum">
              <a:rPr lang="en"/>
              <a:t>18</a:t>
            </a:fld>
            <a:endParaRPr sz="1000">
              <a:solidFill>
                <a:schemeClr val="dk2"/>
              </a:solidFill>
              <a:latin typeface="Helvetica Neue"/>
              <a:ea typeface="Helvetica Neue"/>
              <a:cs typeface="Helvetica Neue"/>
              <a:sym typeface="Helvetica Neue"/>
            </a:endParaRPr>
          </a:p>
        </p:txBody>
      </p:sp>
      <p:pic>
        <p:nvPicPr>
          <p:cNvPr id="717" name="Google Shape;717;p110" descr="A rearview mirror with white text on the mirror that says retrospective in all caps " title="Stock photo of a car rearview mirror"/>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18" name="Google Shape;718;p110"/>
          <p:cNvSpPr/>
          <p:nvPr/>
        </p:nvSpPr>
        <p:spPr>
          <a:xfrm>
            <a:off x="381000" y="2046113"/>
            <a:ext cx="8305800" cy="879900"/>
          </a:xfrm>
          <a:prstGeom prst="rect">
            <a:avLst/>
          </a:prstGeom>
          <a:noFill/>
          <a:ln>
            <a:noFill/>
          </a:ln>
        </p:spPr>
        <p:txBody>
          <a:bodyPr spcFirstLastPara="1" wrap="square" lIns="46775" tIns="46775" rIns="46775" bIns="46775" anchor="ctr" anchorCtr="0">
            <a:noAutofit/>
          </a:bodyPr>
          <a:lstStyle/>
          <a:p>
            <a:pPr marL="0" marR="0" lvl="0" indent="0" algn="ctr" rtl="0">
              <a:lnSpc>
                <a:spcPct val="100000"/>
              </a:lnSpc>
              <a:spcBef>
                <a:spcPts val="0"/>
              </a:spcBef>
              <a:spcAft>
                <a:spcPts val="0"/>
              </a:spcAft>
              <a:buClr>
                <a:srgbClr val="FFFFFF"/>
              </a:buClr>
              <a:buFont typeface="Arial Black"/>
              <a:buNone/>
            </a:pPr>
            <a:r>
              <a:rPr lang="en" sz="6000" b="0" i="0" u="none" strike="noStrike" cap="none">
                <a:solidFill>
                  <a:srgbClr val="FFFFFF"/>
                </a:solidFill>
                <a:latin typeface="Arial Black"/>
                <a:ea typeface="Arial Black"/>
                <a:cs typeface="Arial Black"/>
                <a:sym typeface="Arial Black"/>
              </a:rPr>
              <a:t>RETROSPECTIVE</a:t>
            </a:r>
            <a:endParaRPr/>
          </a:p>
        </p:txBody>
      </p:sp>
      <p:sp>
        <p:nvSpPr>
          <p:cNvPr id="2" name="Title 1" hidden="1">
            <a:extLst>
              <a:ext uri="{FF2B5EF4-FFF2-40B4-BE49-F238E27FC236}">
                <a16:creationId xmlns:a16="http://schemas.microsoft.com/office/drawing/2014/main" id="{88709052-2B06-C84E-BB03-F392D80975AF}"/>
              </a:ext>
            </a:extLst>
          </p:cNvPr>
          <p:cNvSpPr>
            <a:spLocks noGrp="1"/>
          </p:cNvSpPr>
          <p:nvPr>
            <p:ph type="title"/>
          </p:nvPr>
        </p:nvSpPr>
        <p:spPr/>
        <p:txBody>
          <a:bodyPr/>
          <a:lstStyle/>
          <a:p>
            <a:r>
              <a:rPr lang="en-US" dirty="0"/>
              <a:t>Visual Aid for a transition to a new section about </a:t>
            </a:r>
            <a:r>
              <a:rPr lang="en-US" dirty="0" err="1"/>
              <a:t>retropectives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6" name="Google Shape;726;p11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Helvetica Neue"/>
                <a:ea typeface="Helvetica Neue"/>
                <a:cs typeface="Helvetica Neue"/>
                <a:sym typeface="Helvetica Neue"/>
              </a:rPr>
              <a:t>19</a:t>
            </a:fld>
            <a:endParaRPr>
              <a:solidFill>
                <a:schemeClr val="dk2"/>
              </a:solidFill>
              <a:latin typeface="Helvetica Neue"/>
              <a:ea typeface="Helvetica Neue"/>
              <a:cs typeface="Helvetica Neue"/>
              <a:sym typeface="Helvetica Neue"/>
            </a:endParaRPr>
          </a:p>
        </p:txBody>
      </p:sp>
      <p:pic>
        <p:nvPicPr>
          <p:cNvPr id="724" name="Google Shape;724;p111" descr="A woman holding a blue umbrella above her head smiling in the rain" title="Stock photo"/>
          <p:cNvPicPr preferRelativeResize="0"/>
          <p:nvPr/>
        </p:nvPicPr>
        <p:blipFill rotWithShape="1">
          <a:blip r:embed="rId3">
            <a:alphaModFix/>
          </a:blip>
          <a:srcRect/>
          <a:stretch/>
        </p:blipFill>
        <p:spPr>
          <a:xfrm>
            <a:off x="4150675" y="1956200"/>
            <a:ext cx="3960000" cy="2602800"/>
          </a:xfrm>
          <a:prstGeom prst="rect">
            <a:avLst/>
          </a:prstGeom>
          <a:noFill/>
          <a:ln>
            <a:noFill/>
          </a:ln>
        </p:spPr>
      </p:pic>
      <p:sp>
        <p:nvSpPr>
          <p:cNvPr id="725" name="Google Shape;725;p111"/>
          <p:cNvSpPr/>
          <p:nvPr/>
        </p:nvSpPr>
        <p:spPr>
          <a:xfrm>
            <a:off x="541323" y="439350"/>
            <a:ext cx="3763200" cy="1032300"/>
          </a:xfrm>
          <a:prstGeom prst="rect">
            <a:avLst/>
          </a:prstGeom>
          <a:noFill/>
          <a:ln>
            <a:noFill/>
          </a:ln>
        </p:spPr>
        <p:txBody>
          <a:bodyPr spcFirstLastPara="1" wrap="square" lIns="46775" tIns="46775" rIns="46775" bIns="46775" anchor="t" anchorCtr="0">
            <a:noAutofit/>
          </a:bodyPr>
          <a:lstStyle/>
          <a:p>
            <a:pPr marL="0" marR="0" lvl="0" indent="0" algn="l" rtl="0">
              <a:lnSpc>
                <a:spcPct val="100000"/>
              </a:lnSpc>
              <a:spcBef>
                <a:spcPts val="0"/>
              </a:spcBef>
              <a:spcAft>
                <a:spcPts val="0"/>
              </a:spcAft>
              <a:buClr>
                <a:srgbClr val="000000"/>
              </a:buClr>
              <a:buFont typeface="Arial Black"/>
              <a:buNone/>
            </a:pPr>
            <a:r>
              <a:rPr lang="en" sz="7200" b="0" i="0" u="none" strike="noStrike" cap="none" dirty="0">
                <a:solidFill>
                  <a:schemeClr val="lt1"/>
                </a:solidFill>
                <a:latin typeface="Arial Black"/>
                <a:ea typeface="Arial Black"/>
                <a:cs typeface="Arial Black"/>
                <a:sym typeface="Arial Black"/>
              </a:rPr>
              <a:t>Safety</a:t>
            </a:r>
            <a:endParaRPr dirty="0">
              <a:solidFill>
                <a:schemeClr val="lt1"/>
              </a:solidFill>
            </a:endParaRPr>
          </a:p>
        </p:txBody>
      </p:sp>
      <p:sp>
        <p:nvSpPr>
          <p:cNvPr id="3" name="Title 2" hidden="1">
            <a:extLst>
              <a:ext uri="{FF2B5EF4-FFF2-40B4-BE49-F238E27FC236}">
                <a16:creationId xmlns:a16="http://schemas.microsoft.com/office/drawing/2014/main" id="{E0350B10-88FC-6041-ADFF-A6CFEB395938}"/>
              </a:ext>
            </a:extLst>
          </p:cNvPr>
          <p:cNvSpPr>
            <a:spLocks noGrp="1"/>
          </p:cNvSpPr>
          <p:nvPr>
            <p:ph type="ctrTitle"/>
          </p:nvPr>
        </p:nvSpPr>
        <p:spPr/>
        <p:txBody>
          <a:bodyPr/>
          <a:lstStyle/>
          <a:p>
            <a:r>
              <a:rPr lang="en-US" dirty="0"/>
              <a:t>Visual Aid for defining safety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5" name="Google Shape;575;p94" hidden="1"/>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576" name="Google Shape;576;p94"/>
          <p:cNvSpPr txBox="1"/>
          <p:nvPr/>
        </p:nvSpPr>
        <p:spPr>
          <a:xfrm>
            <a:off x="3308800" y="1279425"/>
            <a:ext cx="2719500" cy="3122400"/>
          </a:xfrm>
          <a:prstGeom prst="rect">
            <a:avLst/>
          </a:prstGeom>
          <a:solidFill>
            <a:srgbClr val="3C78D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lt1"/>
                </a:solidFill>
                <a:latin typeface="Helvetica Neue"/>
                <a:ea typeface="Helvetica Neue"/>
                <a:cs typeface="Helvetica Neue"/>
                <a:sym typeface="Helvetica Neue"/>
              </a:rPr>
              <a:t>Sprint Planning</a:t>
            </a:r>
            <a:endParaRPr sz="1800">
              <a:solidFill>
                <a:schemeClr val="lt1"/>
              </a:solidFill>
              <a:latin typeface="Helvetica Neue"/>
              <a:ea typeface="Helvetica Neue"/>
              <a:cs typeface="Helvetica Neue"/>
              <a:sym typeface="Helvetica Neue"/>
            </a:endParaRPr>
          </a:p>
          <a:p>
            <a:pPr marL="0" lvl="0" indent="0" algn="l" rtl="0">
              <a:spcBef>
                <a:spcPts val="1600"/>
              </a:spcBef>
              <a:spcAft>
                <a:spcPts val="0"/>
              </a:spcAft>
              <a:buClr>
                <a:schemeClr val="dk1"/>
              </a:buClr>
              <a:buSzPts val="1100"/>
              <a:buFont typeface="Arial"/>
              <a:buNone/>
            </a:pPr>
            <a:r>
              <a:rPr lang="en" sz="1800">
                <a:solidFill>
                  <a:schemeClr val="lt1"/>
                </a:solidFill>
                <a:latin typeface="Helvetica Neue"/>
                <a:ea typeface="Helvetica Neue"/>
                <a:cs typeface="Helvetica Neue"/>
                <a:sym typeface="Helvetica Neue"/>
              </a:rPr>
              <a:t>During the Sprint</a:t>
            </a:r>
            <a:endParaRPr sz="1800">
              <a:solidFill>
                <a:schemeClr val="lt1"/>
              </a:solidFill>
              <a:latin typeface="Helvetica Neue"/>
              <a:ea typeface="Helvetica Neue"/>
              <a:cs typeface="Helvetica Neue"/>
              <a:sym typeface="Helvetica Neue"/>
            </a:endParaRPr>
          </a:p>
          <a:p>
            <a:pPr marL="0" lvl="0" indent="0" algn="l" rtl="0">
              <a:lnSpc>
                <a:spcPct val="115000"/>
              </a:lnSpc>
              <a:spcBef>
                <a:spcPts val="1600"/>
              </a:spcBef>
              <a:spcAft>
                <a:spcPts val="0"/>
              </a:spcAft>
              <a:buClr>
                <a:schemeClr val="dk1"/>
              </a:buClr>
              <a:buSzPts val="1100"/>
              <a:buFont typeface="Arial"/>
              <a:buNone/>
            </a:pPr>
            <a:r>
              <a:rPr lang="en" sz="1800">
                <a:solidFill>
                  <a:schemeClr val="lt1"/>
                </a:solidFill>
                <a:latin typeface="Helvetica Neue"/>
                <a:ea typeface="Helvetica Neue"/>
                <a:cs typeface="Helvetica Neue"/>
                <a:sym typeface="Helvetica Neue"/>
              </a:rPr>
              <a:t>Sprint Review</a:t>
            </a:r>
            <a:endParaRPr sz="1800">
              <a:solidFill>
                <a:schemeClr val="lt1"/>
              </a:solidFill>
              <a:latin typeface="Helvetica Neue"/>
              <a:ea typeface="Helvetica Neue"/>
              <a:cs typeface="Helvetica Neue"/>
              <a:sym typeface="Helvetica Neue"/>
            </a:endParaRPr>
          </a:p>
          <a:p>
            <a:pPr marL="0" lvl="0" indent="0" algn="l" rtl="0">
              <a:spcBef>
                <a:spcPts val="1600"/>
              </a:spcBef>
              <a:spcAft>
                <a:spcPts val="0"/>
              </a:spcAft>
              <a:buClr>
                <a:schemeClr val="dk1"/>
              </a:buClr>
              <a:buSzPts val="1100"/>
              <a:buFont typeface="Arial"/>
              <a:buNone/>
            </a:pPr>
            <a:r>
              <a:rPr lang="en" sz="1800">
                <a:solidFill>
                  <a:schemeClr val="lt1"/>
                </a:solidFill>
                <a:latin typeface="Helvetica Neue"/>
                <a:ea typeface="Helvetica Neue"/>
                <a:cs typeface="Helvetica Neue"/>
                <a:sym typeface="Helvetica Neue"/>
              </a:rPr>
              <a:t>Sprint Retrospective</a:t>
            </a:r>
            <a:endParaRPr sz="1800">
              <a:solidFill>
                <a:schemeClr val="lt1"/>
              </a:solidFill>
              <a:latin typeface="Helvetica Neue"/>
              <a:ea typeface="Helvetica Neue"/>
              <a:cs typeface="Helvetica Neue"/>
              <a:sym typeface="Helvetica Neue"/>
            </a:endParaRPr>
          </a:p>
          <a:p>
            <a:pPr marL="0" lvl="0" indent="0" algn="l" rtl="0">
              <a:spcBef>
                <a:spcPts val="1600"/>
              </a:spcBef>
              <a:spcAft>
                <a:spcPts val="0"/>
              </a:spcAft>
              <a:buClr>
                <a:schemeClr val="dk1"/>
              </a:buClr>
              <a:buSzPts val="1100"/>
              <a:buFont typeface="Arial"/>
              <a:buNone/>
            </a:pPr>
            <a:r>
              <a:rPr lang="en" sz="1800">
                <a:solidFill>
                  <a:schemeClr val="lt1"/>
                </a:solidFill>
                <a:latin typeface="Helvetica Neue"/>
                <a:ea typeface="Helvetica Neue"/>
                <a:cs typeface="Helvetica Neue"/>
                <a:sym typeface="Helvetica Neue"/>
              </a:rPr>
              <a:t>Benefits of Scrum</a:t>
            </a:r>
            <a:endParaRPr sz="1800">
              <a:solidFill>
                <a:schemeClr val="lt1"/>
              </a:solidFill>
              <a:latin typeface="Helvetica Neue"/>
              <a:ea typeface="Helvetica Neue"/>
              <a:cs typeface="Helvetica Neue"/>
              <a:sym typeface="Helvetica Neue"/>
            </a:endParaRPr>
          </a:p>
          <a:p>
            <a:pPr marL="0" lvl="0" indent="457200" algn="l" rtl="0">
              <a:lnSpc>
                <a:spcPct val="100000"/>
              </a:lnSpc>
              <a:spcBef>
                <a:spcPts val="1600"/>
              </a:spcBef>
              <a:spcAft>
                <a:spcPts val="0"/>
              </a:spcAft>
              <a:buNone/>
            </a:pPr>
            <a:endParaRPr>
              <a:solidFill>
                <a:schemeClr val="lt1"/>
              </a:solidFill>
              <a:latin typeface="Helvetica Neue"/>
              <a:ea typeface="Helvetica Neue"/>
              <a:cs typeface="Helvetica Neue"/>
              <a:sym typeface="Helvetica Neue"/>
            </a:endParaRPr>
          </a:p>
          <a:p>
            <a:pPr marL="0" lvl="0" indent="0" algn="l" rtl="0">
              <a:spcBef>
                <a:spcPts val="1600"/>
              </a:spcBef>
              <a:spcAft>
                <a:spcPts val="0"/>
              </a:spcAft>
              <a:buNone/>
            </a:pPr>
            <a:endParaRPr/>
          </a:p>
        </p:txBody>
      </p:sp>
      <p:sp>
        <p:nvSpPr>
          <p:cNvPr id="577" name="Google Shape;577;p94"/>
          <p:cNvSpPr txBox="1"/>
          <p:nvPr/>
        </p:nvSpPr>
        <p:spPr>
          <a:xfrm>
            <a:off x="3275025" y="880925"/>
            <a:ext cx="1944900" cy="4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Part II:</a:t>
            </a:r>
            <a:endParaRPr>
              <a:solidFill>
                <a:srgbClr val="FFFFFF"/>
              </a:solidFill>
            </a:endParaRPr>
          </a:p>
        </p:txBody>
      </p:sp>
      <p:sp>
        <p:nvSpPr>
          <p:cNvPr id="574" name="Google Shape;574;p94"/>
          <p:cNvSpPr txBox="1">
            <a:spLocks noGrp="1"/>
          </p:cNvSpPr>
          <p:nvPr>
            <p:ph type="body" idx="1"/>
          </p:nvPr>
        </p:nvSpPr>
        <p:spPr>
          <a:xfrm>
            <a:off x="379425" y="1273650"/>
            <a:ext cx="2967900" cy="3141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Agile Dev Model and Lifecycle</a:t>
            </a:r>
            <a:endParaRPr/>
          </a:p>
          <a:p>
            <a:pPr marL="0" lvl="0" indent="0" algn="l" rtl="0">
              <a:spcBef>
                <a:spcPts val="1600"/>
              </a:spcBef>
              <a:spcAft>
                <a:spcPts val="0"/>
              </a:spcAft>
              <a:buNone/>
            </a:pPr>
            <a:r>
              <a:rPr lang="en"/>
              <a:t>Scrum Process Framework</a:t>
            </a:r>
            <a:endParaRPr/>
          </a:p>
          <a:p>
            <a:pPr marL="0" lvl="0" indent="0" algn="l" rtl="0">
              <a:spcBef>
                <a:spcPts val="1600"/>
              </a:spcBef>
              <a:spcAft>
                <a:spcPts val="0"/>
              </a:spcAft>
              <a:buNone/>
            </a:pPr>
            <a:r>
              <a:rPr lang="en"/>
              <a:t>Product Backlog and Product Owner</a:t>
            </a:r>
            <a:endParaRPr/>
          </a:p>
          <a:p>
            <a:pPr marL="0" lvl="0" indent="0" algn="l" rtl="0">
              <a:spcBef>
                <a:spcPts val="1600"/>
              </a:spcBef>
              <a:spcAft>
                <a:spcPts val="0"/>
              </a:spcAft>
              <a:buNone/>
            </a:pPr>
            <a:r>
              <a:rPr lang="en"/>
              <a:t>User Stories</a:t>
            </a:r>
            <a:endParaRPr/>
          </a:p>
          <a:p>
            <a:pPr marL="0" lvl="0" indent="0" algn="l" rtl="0">
              <a:lnSpc>
                <a:spcPct val="100000"/>
              </a:lnSpc>
              <a:spcBef>
                <a:spcPts val="1600"/>
              </a:spcBef>
              <a:spcAft>
                <a:spcPts val="1600"/>
              </a:spcAft>
              <a:buNone/>
            </a:pPr>
            <a:r>
              <a:rPr lang="en">
                <a:solidFill>
                  <a:schemeClr val="lt1"/>
                </a:solidFill>
              </a:rPr>
              <a:t>Delivery Team</a:t>
            </a:r>
            <a:endParaRPr/>
          </a:p>
        </p:txBody>
      </p:sp>
      <p:sp>
        <p:nvSpPr>
          <p:cNvPr id="578" name="Google Shape;578;p94"/>
          <p:cNvSpPr txBox="1"/>
          <p:nvPr/>
        </p:nvSpPr>
        <p:spPr>
          <a:xfrm>
            <a:off x="379425" y="880925"/>
            <a:ext cx="1944900" cy="4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Part I:</a:t>
            </a:r>
            <a:endParaRPr>
              <a:solidFill>
                <a:srgbClr val="FFFFFF"/>
              </a:solidFill>
            </a:endParaRPr>
          </a:p>
        </p:txBody>
      </p:sp>
      <p:sp>
        <p:nvSpPr>
          <p:cNvPr id="573" name="Google Shape;573;p94"/>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2" name="Google Shape;732;p1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b="0">
                <a:solidFill>
                  <a:schemeClr val="dk2"/>
                </a:solidFill>
                <a:latin typeface="Helvetica Neue"/>
                <a:ea typeface="Helvetica Neue"/>
                <a:cs typeface="Helvetica Neue"/>
                <a:sym typeface="Helvetica Neue"/>
              </a:rPr>
              <a:t>20</a:t>
            </a:fld>
            <a:endParaRPr sz="1000" b="0">
              <a:solidFill>
                <a:schemeClr val="dk2"/>
              </a:solidFill>
              <a:latin typeface="Helvetica Neue"/>
              <a:ea typeface="Helvetica Neue"/>
              <a:cs typeface="Helvetica Neue"/>
              <a:sym typeface="Helvetica Neue"/>
            </a:endParaRPr>
          </a:p>
        </p:txBody>
      </p:sp>
      <p:sp>
        <p:nvSpPr>
          <p:cNvPr id="731" name="Google Shape;731;p112"/>
          <p:cNvSpPr txBox="1"/>
          <p:nvPr/>
        </p:nvSpPr>
        <p:spPr>
          <a:xfrm>
            <a:off x="1650500" y="1046075"/>
            <a:ext cx="5752800" cy="29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Rambla"/>
                <a:ea typeface="Rambla"/>
                <a:cs typeface="Rambla"/>
                <a:sym typeface="Rambla"/>
              </a:rPr>
              <a:t>“Everyone on this team has continued to do their best work and to contribute to the team at the highest possible level. The purpose of this meeting is not to place blame, but to learn and improve.”</a:t>
            </a:r>
            <a:endParaRPr sz="3000">
              <a:solidFill>
                <a:schemeClr val="lt1"/>
              </a:solidFill>
              <a:latin typeface="Rambla"/>
              <a:ea typeface="Rambla"/>
              <a:cs typeface="Rambla"/>
              <a:sym typeface="Rambla"/>
            </a:endParaRPr>
          </a:p>
        </p:txBody>
      </p:sp>
      <p:sp>
        <p:nvSpPr>
          <p:cNvPr id="2" name="Title 1" hidden="1">
            <a:extLst>
              <a:ext uri="{FF2B5EF4-FFF2-40B4-BE49-F238E27FC236}">
                <a16:creationId xmlns:a16="http://schemas.microsoft.com/office/drawing/2014/main" id="{9871D9D6-6907-0E43-8BD6-45A8D85CC8DE}"/>
              </a:ext>
            </a:extLst>
          </p:cNvPr>
          <p:cNvSpPr>
            <a:spLocks noGrp="1"/>
          </p:cNvSpPr>
          <p:nvPr>
            <p:ph type="ctrTitle"/>
          </p:nvPr>
        </p:nvSpPr>
        <p:spPr/>
        <p:txBody>
          <a:bodyPr/>
          <a:lstStyle/>
          <a:p>
            <a:r>
              <a:rPr lang="en-US" dirty="0"/>
              <a:t>Inspirational Quote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3"/>
          <p:cNvSpPr txBox="1"/>
          <p:nvPr/>
        </p:nvSpPr>
        <p:spPr>
          <a:xfrm>
            <a:off x="407425" y="254400"/>
            <a:ext cx="7336800" cy="85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Sprint 96</a:t>
            </a: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How are our changes working?</a:t>
            </a:r>
            <a:endParaRPr sz="18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strike="sngStrike" dirty="0">
                <a:solidFill>
                  <a:schemeClr val="dk1"/>
                </a:solidFill>
              </a:rPr>
              <a:t>Write and implement a story for better alerting on hourly build failures</a:t>
            </a:r>
            <a:endParaRPr sz="1100" strike="sngStrike"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Ask about how many stories have the design label in the next sprint in design grooming</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strike="sngStrike" dirty="0">
                <a:solidFill>
                  <a:schemeClr val="dk1"/>
                </a:solidFill>
              </a:rPr>
              <a:t>Post acceptance threads for stories in Slack</a:t>
            </a:r>
            <a:endParaRPr sz="1100" strike="sngStrike"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Ask question about story size during grooming</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strike="sngStrike" dirty="0">
                <a:solidFill>
                  <a:schemeClr val="dk1"/>
                </a:solidFill>
              </a:rPr>
              <a:t>Pull up the epic board during design grooming</a:t>
            </a:r>
            <a:endParaRPr sz="1100" strike="sng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Metrics</a:t>
            </a:r>
            <a:endParaRPr sz="18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Velocity (stories completed and accepted)</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dirty="0">
                <a:solidFill>
                  <a:schemeClr val="dk1"/>
                </a:solidFill>
              </a:rPr>
              <a:t>This sprint: 16		Rolling avg. (past </a:t>
            </a:r>
            <a:r>
              <a:rPr lang="en" sz="1100" i="1" dirty="0">
                <a:solidFill>
                  <a:schemeClr val="dk1"/>
                </a:solidFill>
              </a:rPr>
              <a:t>5</a:t>
            </a:r>
            <a:r>
              <a:rPr lang="en" sz="1100" dirty="0">
                <a:solidFill>
                  <a:schemeClr val="dk1"/>
                </a:solidFill>
              </a:rPr>
              <a:t> sprints): 15.8</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Stories started but not finished</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dirty="0">
                <a:solidFill>
                  <a:schemeClr val="dk1"/>
                </a:solidFill>
              </a:rPr>
              <a:t>This sprint: 6		Rolling average (past </a:t>
            </a:r>
            <a:r>
              <a:rPr lang="en" sz="1100" i="1" dirty="0">
                <a:solidFill>
                  <a:schemeClr val="dk1"/>
                </a:solidFill>
              </a:rPr>
              <a:t>5</a:t>
            </a:r>
            <a:r>
              <a:rPr lang="en" sz="1100" dirty="0">
                <a:solidFill>
                  <a:schemeClr val="dk1"/>
                </a:solidFill>
              </a:rPr>
              <a:t> sprints): 6</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Average PR lifespan</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dirty="0">
                <a:solidFill>
                  <a:schemeClr val="dk1"/>
                </a:solidFill>
              </a:rPr>
              <a:t>This sprint: 65		Rolling average (past </a:t>
            </a:r>
            <a:r>
              <a:rPr lang="en" sz="1100" i="1" dirty="0">
                <a:solidFill>
                  <a:schemeClr val="dk1"/>
                </a:solidFill>
              </a:rPr>
              <a:t>5</a:t>
            </a:r>
            <a:r>
              <a:rPr lang="en" sz="1100" dirty="0">
                <a:solidFill>
                  <a:schemeClr val="dk1"/>
                </a:solidFill>
              </a:rPr>
              <a:t> sprints): 58.6</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Bugs reported against deployed code:</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dirty="0">
                <a:solidFill>
                  <a:schemeClr val="dk1"/>
                </a:solidFill>
              </a:rPr>
              <a:t>This sprint: 3		Rolling average (past </a:t>
            </a:r>
            <a:r>
              <a:rPr lang="en" sz="1100" i="1" dirty="0">
                <a:solidFill>
                  <a:schemeClr val="dk1"/>
                </a:solidFill>
              </a:rPr>
              <a:t>5</a:t>
            </a:r>
            <a:r>
              <a:rPr lang="en" sz="1100" dirty="0">
                <a:solidFill>
                  <a:schemeClr val="dk1"/>
                </a:solidFill>
              </a:rPr>
              <a:t> sprints): 13</a:t>
            </a:r>
            <a:endParaRPr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What did we do well? </a:t>
            </a:r>
            <a:endParaRPr sz="18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Other team coming to PR reviews seems to have helped get their PRs merged - JH</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Looking ahead at the next sprint in design grooming - MG +</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Refactored a major Gordian knot with the failure presenters - SU</a:t>
            </a:r>
            <a:endParaRPr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None/>
            </a:pPr>
            <a:endParaRPr dirty="0">
              <a:latin typeface="Helvetica Neue"/>
              <a:ea typeface="Helvetica Neue"/>
              <a:cs typeface="Helvetica Neue"/>
              <a:sym typeface="Helvetica Neue"/>
            </a:endParaRPr>
          </a:p>
        </p:txBody>
      </p:sp>
      <p:sp>
        <p:nvSpPr>
          <p:cNvPr id="2" name="Title 1" hidden="1">
            <a:extLst>
              <a:ext uri="{FF2B5EF4-FFF2-40B4-BE49-F238E27FC236}">
                <a16:creationId xmlns:a16="http://schemas.microsoft.com/office/drawing/2014/main" id="{909E2926-0CEF-0F4B-8C41-6D51407C117C}"/>
              </a:ext>
            </a:extLst>
          </p:cNvPr>
          <p:cNvSpPr>
            <a:spLocks noGrp="1"/>
          </p:cNvSpPr>
          <p:nvPr>
            <p:ph type="title"/>
          </p:nvPr>
        </p:nvSpPr>
        <p:spPr/>
        <p:txBody>
          <a:bodyPr/>
          <a:lstStyle/>
          <a:p>
            <a:r>
              <a:rPr lang="en-US" dirty="0"/>
              <a:t>Workups for Sprint 96 with review and metrics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14"/>
          <p:cNvSpPr txBox="1"/>
          <p:nvPr/>
        </p:nvSpPr>
        <p:spPr>
          <a:xfrm>
            <a:off x="648775" y="173525"/>
            <a:ext cx="7336800" cy="85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What did we do well? </a:t>
            </a:r>
            <a:endParaRPr sz="18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Other team coming to PR reviews seems to have helped get their PRs merged - JH</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Looking ahead at the next sprint in design grooming - MG +</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Refactored a major Gordian knot with the failure presenters - SU</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What could we do better next time?</a:t>
            </a:r>
            <a:endParaRPr sz="18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Are we converting pages to the design system? - JH</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IAL2 improvements - how to account for it in coming sprints - PA</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Not enough people - JH</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Velocity slowly falling off - JH</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What other Gordian knots exist? - PA</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2 factor authenticatable</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OAuth handoff</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All of our SAML code</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The sign up completion page</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The old verification flow handing off to the doc auth flow</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What should we implement after this retro?</a:t>
            </a:r>
            <a:endParaRPr sz="18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Write a tool for tracking how many templates we have converted to the new design system++</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Have a meeting time to build research findings into an epic for improving identity verification+++++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Reduce usability testing to once every 2 sprints to free up design time++++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Dockerize the app to run in windows+++++++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 name="Title 1" hidden="1">
            <a:extLst>
              <a:ext uri="{FF2B5EF4-FFF2-40B4-BE49-F238E27FC236}">
                <a16:creationId xmlns:a16="http://schemas.microsoft.com/office/drawing/2014/main" id="{FE7DA77E-1CFF-744F-A054-A5BFC7DF52F3}"/>
              </a:ext>
            </a:extLst>
          </p:cNvPr>
          <p:cNvSpPr>
            <a:spLocks noGrp="1"/>
          </p:cNvSpPr>
          <p:nvPr>
            <p:ph type="title"/>
          </p:nvPr>
        </p:nvSpPr>
        <p:spPr/>
        <p:txBody>
          <a:bodyPr/>
          <a:lstStyle/>
          <a:p>
            <a:r>
              <a:rPr lang="en-US" dirty="0"/>
              <a:t>Workup for Sprint 96 with review and metrics continued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748"/>
        <p:cNvGrpSpPr/>
        <p:nvPr/>
      </p:nvGrpSpPr>
      <p:grpSpPr>
        <a:xfrm>
          <a:off x="0" y="0"/>
          <a:ext cx="0" cy="0"/>
          <a:chOff x="0" y="0"/>
          <a:chExt cx="0" cy="0"/>
        </a:xfrm>
      </p:grpSpPr>
      <p:grpSp>
        <p:nvGrpSpPr>
          <p:cNvPr id="4" name="Group 3" descr="A blue diagonal line from top left to bottom right. The upper right side near the start of the diagonal line is a yellow star with the text most important stories go here inside of the star. On the bottom left of the diagonal line is a yellow star with the text: &#10;Least important stories go here. &#10;Next to the diagonal line on the right at the top of the line and to the right the text is: &#10;At our highest velocity we'll get here&#13;&#10;Next to the diagonal line on the right in the middle and to the right the text reads: At our average velocity we'll get here&#10;Below that is an arrown to the right of the blue diagonal line with the text: &#10;At our fastest velocity we could go here. &#10;" title="Visual Graphic">
            <a:extLst>
              <a:ext uri="{FF2B5EF4-FFF2-40B4-BE49-F238E27FC236}">
                <a16:creationId xmlns:a16="http://schemas.microsoft.com/office/drawing/2014/main" id="{EB048A87-A5F5-7C4B-895F-9DC2A5DADCEE}"/>
              </a:ext>
            </a:extLst>
          </p:cNvPr>
          <p:cNvGrpSpPr/>
          <p:nvPr/>
        </p:nvGrpSpPr>
        <p:grpSpPr>
          <a:xfrm>
            <a:off x="357919" y="367900"/>
            <a:ext cx="9319444" cy="4764673"/>
            <a:chOff x="357919" y="367900"/>
            <a:chExt cx="9319444" cy="4764673"/>
          </a:xfrm>
        </p:grpSpPr>
        <p:sp>
          <p:nvSpPr>
            <p:cNvPr id="789" name="Google Shape;789;p115"/>
            <p:cNvSpPr/>
            <p:nvPr/>
          </p:nvSpPr>
          <p:spPr>
            <a:xfrm>
              <a:off x="2305375" y="3655133"/>
              <a:ext cx="1880550" cy="1477440"/>
            </a:xfrm>
            <a:prstGeom prst="irregularSeal1">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Least important stories here</a:t>
              </a:r>
              <a:endParaRPr sz="1200"/>
            </a:p>
          </p:txBody>
        </p:sp>
        <p:sp>
          <p:nvSpPr>
            <p:cNvPr id="754" name="Google Shape;754;p115" descr="At our fastest velocity we could get to here." title="An arrow and text "/>
            <p:cNvSpPr txBox="1"/>
            <p:nvPr/>
          </p:nvSpPr>
          <p:spPr>
            <a:xfrm>
              <a:off x="5414963" y="3620608"/>
              <a:ext cx="3860700" cy="527400"/>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00B050"/>
                </a:buClr>
                <a:buFont typeface="Times New Roman"/>
                <a:buNone/>
              </a:pPr>
              <a:r>
                <a:rPr lang="en" sz="2000" b="1" dirty="0">
                  <a:latin typeface="Rambla"/>
                  <a:ea typeface="Rambla"/>
                  <a:cs typeface="Rambla"/>
                  <a:sym typeface="Rambla"/>
                </a:rPr>
                <a:t>At our fastest velocity we could get to here</a:t>
              </a:r>
              <a:endParaRPr dirty="0"/>
            </a:p>
          </p:txBody>
        </p:sp>
        <p:sp>
          <p:nvSpPr>
            <p:cNvPr id="752" name="Google Shape;752;p115" descr="At our average veolicty we'll get here" title="An arrow and text "/>
            <p:cNvSpPr txBox="1"/>
            <p:nvPr/>
          </p:nvSpPr>
          <p:spPr>
            <a:xfrm>
              <a:off x="4538663" y="2946714"/>
              <a:ext cx="5138700" cy="298800"/>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Clr>
                  <a:srgbClr val="E46C0A"/>
                </a:buClr>
                <a:buFont typeface="Times New Roman"/>
                <a:buNone/>
              </a:pPr>
              <a:r>
                <a:rPr lang="en" sz="2000" b="1" dirty="0">
                  <a:latin typeface="Rambla"/>
                  <a:ea typeface="Rambla"/>
                  <a:cs typeface="Rambla"/>
                  <a:sym typeface="Rambla"/>
                </a:rPr>
                <a:t>At our average velocity we’ll get here</a:t>
              </a:r>
              <a:endParaRPr dirty="0"/>
            </a:p>
          </p:txBody>
        </p:sp>
        <p:cxnSp>
          <p:nvCxnSpPr>
            <p:cNvPr id="749" name="Google Shape;749;p115"/>
            <p:cNvCxnSpPr/>
            <p:nvPr/>
          </p:nvCxnSpPr>
          <p:spPr>
            <a:xfrm>
              <a:off x="2558194" y="2167623"/>
              <a:ext cx="771600" cy="2400"/>
            </a:xfrm>
            <a:prstGeom prst="straightConnector1">
              <a:avLst/>
            </a:prstGeom>
            <a:noFill/>
            <a:ln w="41400" cap="sq" cmpd="sng">
              <a:solidFill>
                <a:srgbClr val="000000"/>
              </a:solidFill>
              <a:prstDash val="solid"/>
              <a:miter lim="8000"/>
              <a:headEnd type="triangle" w="med" len="med"/>
              <a:tailEnd type="none" w="sm" len="sm"/>
            </a:ln>
          </p:spPr>
        </p:cxnSp>
        <p:sp>
          <p:nvSpPr>
            <p:cNvPr id="750" name="Google Shape;750;p115" descr="At our slowest velocity we'll get here" title="An arrow and text"/>
            <p:cNvSpPr txBox="1"/>
            <p:nvPr/>
          </p:nvSpPr>
          <p:spPr>
            <a:xfrm>
              <a:off x="3294794" y="2014033"/>
              <a:ext cx="5348400" cy="298800"/>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Clr>
                  <a:srgbClr val="C00000"/>
                </a:buClr>
                <a:buFont typeface="Times New Roman"/>
                <a:buNone/>
              </a:pPr>
              <a:r>
                <a:rPr lang="en" sz="2000" b="1" dirty="0">
                  <a:latin typeface="Rambla"/>
                  <a:ea typeface="Rambla"/>
                  <a:cs typeface="Rambla"/>
                  <a:sym typeface="Rambla"/>
                </a:rPr>
                <a:t>At our slowest velocity we’ll get here</a:t>
              </a:r>
              <a:endParaRPr dirty="0"/>
            </a:p>
          </p:txBody>
        </p:sp>
        <p:cxnSp>
          <p:nvCxnSpPr>
            <p:cNvPr id="751" name="Google Shape;751;p115"/>
            <p:cNvCxnSpPr/>
            <p:nvPr/>
          </p:nvCxnSpPr>
          <p:spPr>
            <a:xfrm rot="10800000" flipH="1">
              <a:off x="3599594" y="2976648"/>
              <a:ext cx="765300" cy="600"/>
            </a:xfrm>
            <a:prstGeom prst="straightConnector1">
              <a:avLst/>
            </a:prstGeom>
            <a:noFill/>
            <a:ln w="41400" cap="sq" cmpd="sng">
              <a:solidFill>
                <a:srgbClr val="000000"/>
              </a:solidFill>
              <a:prstDash val="solid"/>
              <a:miter lim="8000"/>
              <a:headEnd type="triangle" w="med" len="med"/>
              <a:tailEnd type="none" w="sm" len="sm"/>
            </a:ln>
          </p:spPr>
        </p:cxnSp>
        <p:cxnSp>
          <p:nvCxnSpPr>
            <p:cNvPr id="753" name="Google Shape;753;p115"/>
            <p:cNvCxnSpPr/>
            <p:nvPr/>
          </p:nvCxnSpPr>
          <p:spPr>
            <a:xfrm rot="10800000" flipH="1">
              <a:off x="4602894" y="3728448"/>
              <a:ext cx="656700" cy="10800"/>
            </a:xfrm>
            <a:prstGeom prst="straightConnector1">
              <a:avLst/>
            </a:prstGeom>
            <a:noFill/>
            <a:ln w="41400" cap="sq" cmpd="sng">
              <a:solidFill>
                <a:srgbClr val="000000"/>
              </a:solidFill>
              <a:prstDash val="solid"/>
              <a:miter lim="8000"/>
              <a:headEnd type="triangle" w="med" len="med"/>
              <a:tailEnd type="none" w="sm" len="sm"/>
            </a:ln>
          </p:spPr>
        </p:cxnSp>
        <p:sp>
          <p:nvSpPr>
            <p:cNvPr id="755" name="Google Shape;755;p115"/>
            <p:cNvSpPr/>
            <p:nvPr/>
          </p:nvSpPr>
          <p:spPr>
            <a:xfrm>
              <a:off x="357919" y="879284"/>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56" name="Google Shape;756;p115"/>
            <p:cNvSpPr/>
            <p:nvPr/>
          </p:nvSpPr>
          <p:spPr>
            <a:xfrm>
              <a:off x="510319" y="9829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57" name="Google Shape;757;p115"/>
            <p:cNvSpPr/>
            <p:nvPr/>
          </p:nvSpPr>
          <p:spPr>
            <a:xfrm>
              <a:off x="662719" y="10972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58" name="Google Shape;758;p115"/>
            <p:cNvSpPr/>
            <p:nvPr/>
          </p:nvSpPr>
          <p:spPr>
            <a:xfrm>
              <a:off x="815119" y="12115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59" name="Google Shape;759;p115"/>
            <p:cNvSpPr/>
            <p:nvPr/>
          </p:nvSpPr>
          <p:spPr>
            <a:xfrm>
              <a:off x="967519" y="13258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0" name="Google Shape;760;p115"/>
            <p:cNvSpPr/>
            <p:nvPr/>
          </p:nvSpPr>
          <p:spPr>
            <a:xfrm>
              <a:off x="1119919" y="14401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1" name="Google Shape;761;p115"/>
            <p:cNvSpPr/>
            <p:nvPr/>
          </p:nvSpPr>
          <p:spPr>
            <a:xfrm>
              <a:off x="1272319" y="15544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2" name="Google Shape;762;p115"/>
            <p:cNvSpPr/>
            <p:nvPr/>
          </p:nvSpPr>
          <p:spPr>
            <a:xfrm>
              <a:off x="1424719" y="16687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3" name="Google Shape;763;p115"/>
            <p:cNvSpPr/>
            <p:nvPr/>
          </p:nvSpPr>
          <p:spPr>
            <a:xfrm>
              <a:off x="1577119" y="17830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4" name="Google Shape;764;p115"/>
            <p:cNvSpPr/>
            <p:nvPr/>
          </p:nvSpPr>
          <p:spPr>
            <a:xfrm>
              <a:off x="1729519" y="18973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5" name="Google Shape;765;p115"/>
            <p:cNvSpPr/>
            <p:nvPr/>
          </p:nvSpPr>
          <p:spPr>
            <a:xfrm>
              <a:off x="1881919" y="20116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6" name="Google Shape;766;p115"/>
            <p:cNvSpPr/>
            <p:nvPr/>
          </p:nvSpPr>
          <p:spPr>
            <a:xfrm>
              <a:off x="2034319" y="21259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7" name="Google Shape;767;p115"/>
            <p:cNvSpPr/>
            <p:nvPr/>
          </p:nvSpPr>
          <p:spPr>
            <a:xfrm>
              <a:off x="2186719" y="2240252"/>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8" name="Google Shape;768;p115"/>
            <p:cNvSpPr/>
            <p:nvPr/>
          </p:nvSpPr>
          <p:spPr>
            <a:xfrm>
              <a:off x="2339119" y="23545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69" name="Google Shape;769;p115"/>
            <p:cNvSpPr/>
            <p:nvPr/>
          </p:nvSpPr>
          <p:spPr>
            <a:xfrm>
              <a:off x="2491519" y="24688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0" name="Google Shape;770;p115"/>
            <p:cNvSpPr/>
            <p:nvPr/>
          </p:nvSpPr>
          <p:spPr>
            <a:xfrm>
              <a:off x="2643919" y="25831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1" name="Google Shape;771;p115"/>
            <p:cNvSpPr/>
            <p:nvPr/>
          </p:nvSpPr>
          <p:spPr>
            <a:xfrm>
              <a:off x="2796319" y="26974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2" name="Google Shape;772;p115"/>
            <p:cNvSpPr/>
            <p:nvPr/>
          </p:nvSpPr>
          <p:spPr>
            <a:xfrm>
              <a:off x="2948719" y="28117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3" name="Google Shape;773;p115"/>
            <p:cNvSpPr/>
            <p:nvPr/>
          </p:nvSpPr>
          <p:spPr>
            <a:xfrm>
              <a:off x="3101119" y="29260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4" name="Google Shape;774;p115"/>
            <p:cNvSpPr/>
            <p:nvPr/>
          </p:nvSpPr>
          <p:spPr>
            <a:xfrm>
              <a:off x="3253519" y="30403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5" name="Google Shape;775;p115"/>
            <p:cNvSpPr/>
            <p:nvPr/>
          </p:nvSpPr>
          <p:spPr>
            <a:xfrm>
              <a:off x="3405919" y="31546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6" name="Google Shape;776;p115"/>
            <p:cNvSpPr/>
            <p:nvPr/>
          </p:nvSpPr>
          <p:spPr>
            <a:xfrm>
              <a:off x="3558319" y="32689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7" name="Google Shape;777;p115"/>
            <p:cNvSpPr/>
            <p:nvPr/>
          </p:nvSpPr>
          <p:spPr>
            <a:xfrm>
              <a:off x="3710719" y="33832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8" name="Google Shape;778;p115"/>
            <p:cNvSpPr/>
            <p:nvPr/>
          </p:nvSpPr>
          <p:spPr>
            <a:xfrm>
              <a:off x="3863119" y="34975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79" name="Google Shape;779;p115"/>
            <p:cNvSpPr/>
            <p:nvPr/>
          </p:nvSpPr>
          <p:spPr>
            <a:xfrm>
              <a:off x="4015519" y="36118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80" name="Google Shape;780;p115"/>
            <p:cNvSpPr/>
            <p:nvPr/>
          </p:nvSpPr>
          <p:spPr>
            <a:xfrm>
              <a:off x="4167919" y="3726151"/>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81" name="Google Shape;781;p115"/>
            <p:cNvSpPr/>
            <p:nvPr/>
          </p:nvSpPr>
          <p:spPr>
            <a:xfrm>
              <a:off x="4320319" y="3828545"/>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82" name="Google Shape;782;p115"/>
            <p:cNvSpPr/>
            <p:nvPr/>
          </p:nvSpPr>
          <p:spPr>
            <a:xfrm>
              <a:off x="4437794" y="3929748"/>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83" name="Google Shape;783;p115"/>
            <p:cNvSpPr/>
            <p:nvPr/>
          </p:nvSpPr>
          <p:spPr>
            <a:xfrm>
              <a:off x="4590194" y="4044048"/>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84" name="Google Shape;784;p115"/>
            <p:cNvSpPr/>
            <p:nvPr/>
          </p:nvSpPr>
          <p:spPr>
            <a:xfrm>
              <a:off x="4742594" y="4158348"/>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85" name="Google Shape;785;p115"/>
            <p:cNvSpPr/>
            <p:nvPr/>
          </p:nvSpPr>
          <p:spPr>
            <a:xfrm>
              <a:off x="4894994" y="4272648"/>
              <a:ext cx="457200" cy="240600"/>
            </a:xfrm>
            <a:prstGeom prst="rect">
              <a:avLst/>
            </a:prstGeom>
            <a:solidFill>
              <a:srgbClr val="4F81BD"/>
            </a:solidFill>
            <a:ln w="12600"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Rambla"/>
                <a:ea typeface="Rambla"/>
                <a:cs typeface="Rambla"/>
                <a:sym typeface="Rambla"/>
              </a:endParaRPr>
            </a:p>
          </p:txBody>
        </p:sp>
        <p:sp>
          <p:nvSpPr>
            <p:cNvPr id="787" name="Google Shape;787;p115"/>
            <p:cNvSpPr txBox="1"/>
            <p:nvPr/>
          </p:nvSpPr>
          <p:spPr>
            <a:xfrm>
              <a:off x="7801706" y="4658411"/>
              <a:ext cx="917700" cy="313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Font typeface="Times New Roman"/>
                <a:buNone/>
              </a:pPr>
              <a:fld id="{00000000-1234-1234-1234-123412341234}" type="slidenum">
                <a:rPr lang="en" sz="2400">
                  <a:solidFill>
                    <a:srgbClr val="000000"/>
                  </a:solidFill>
                  <a:latin typeface="Rambla"/>
                  <a:ea typeface="Rambla"/>
                  <a:cs typeface="Rambla"/>
                  <a:sym typeface="Rambla"/>
                </a:rPr>
                <a:t>23</a:t>
              </a:fld>
              <a:endParaRPr sz="2400">
                <a:solidFill>
                  <a:srgbClr val="000000"/>
                </a:solidFill>
                <a:latin typeface="Rambla"/>
                <a:ea typeface="Rambla"/>
                <a:cs typeface="Rambla"/>
                <a:sym typeface="Rambla"/>
              </a:endParaRPr>
            </a:p>
          </p:txBody>
        </p:sp>
        <p:sp>
          <p:nvSpPr>
            <p:cNvPr id="788" name="Google Shape;788;p115"/>
            <p:cNvSpPr/>
            <p:nvPr/>
          </p:nvSpPr>
          <p:spPr>
            <a:xfrm>
              <a:off x="1390975" y="367900"/>
              <a:ext cx="1880550" cy="1477440"/>
            </a:xfrm>
            <a:prstGeom prst="irregularSeal1">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Most important stories here</a:t>
              </a:r>
              <a:endParaRPr sz="1200"/>
            </a:p>
          </p:txBody>
        </p:sp>
      </p:grpSp>
      <p:sp>
        <p:nvSpPr>
          <p:cNvPr id="786" name="Google Shape;786;p115" descr="A text box with the words planning in scrum in parenthesis " title="Text box"/>
          <p:cNvSpPr txBox="1"/>
          <p:nvPr/>
        </p:nvSpPr>
        <p:spPr>
          <a:xfrm>
            <a:off x="3589351" y="441725"/>
            <a:ext cx="5206800" cy="435900"/>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4F81BD"/>
              </a:buClr>
              <a:buFont typeface="Times New Roman"/>
              <a:buNone/>
            </a:pPr>
            <a:endParaRPr/>
          </a:p>
        </p:txBody>
      </p:sp>
      <p:sp>
        <p:nvSpPr>
          <p:cNvPr id="790" name="Google Shape;790;p115" descr="How much will we finish by when" title="Title Slide"/>
          <p:cNvSpPr txBox="1"/>
          <p:nvPr/>
        </p:nvSpPr>
        <p:spPr>
          <a:xfrm>
            <a:off x="437600" y="-141675"/>
            <a:ext cx="78045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046B99"/>
                </a:solidFill>
              </a:rPr>
              <a:t>How much will we finish by when?</a:t>
            </a:r>
            <a:endParaRPr sz="3600" b="1">
              <a:solidFill>
                <a:srgbClr val="046B99"/>
              </a:solidFill>
            </a:endParaRPr>
          </a:p>
          <a:p>
            <a:pPr marL="0" lvl="0" indent="0" algn="r" rtl="0">
              <a:spcBef>
                <a:spcPts val="0"/>
              </a:spcBef>
              <a:spcAft>
                <a:spcPts val="0"/>
              </a:spcAft>
              <a:buNone/>
            </a:pPr>
            <a:r>
              <a:rPr lang="en" sz="2400">
                <a:solidFill>
                  <a:srgbClr val="206E7C"/>
                </a:solidFill>
              </a:rPr>
              <a:t>(Planning in Scrum)</a:t>
            </a:r>
            <a:endParaRPr sz="2400">
              <a:solidFill>
                <a:srgbClr val="206E7C"/>
              </a:solidFill>
            </a:endParaRPr>
          </a:p>
        </p:txBody>
      </p:sp>
      <p:sp>
        <p:nvSpPr>
          <p:cNvPr id="5" name="Title 4" hidden="1">
            <a:extLst>
              <a:ext uri="{FF2B5EF4-FFF2-40B4-BE49-F238E27FC236}">
                <a16:creationId xmlns:a16="http://schemas.microsoft.com/office/drawing/2014/main" id="{C0992016-7A0E-C447-871A-EB2111C61DE4}"/>
              </a:ext>
            </a:extLst>
          </p:cNvPr>
          <p:cNvSpPr>
            <a:spLocks noGrp="1"/>
          </p:cNvSpPr>
          <p:nvPr>
            <p:ph type="title"/>
          </p:nvPr>
        </p:nvSpPr>
        <p:spPr/>
        <p:txBody>
          <a:bodyPr/>
          <a:lstStyle/>
          <a:p>
            <a:r>
              <a:rPr lang="en-US" dirty="0"/>
              <a:t>Visual process for scrum planning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800" name="Google Shape;800;p116"/>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797" name="Google Shape;797;p116"/>
          <p:cNvSpPr/>
          <p:nvPr/>
        </p:nvSpPr>
        <p:spPr>
          <a:xfrm>
            <a:off x="4949825" y="2164556"/>
            <a:ext cx="4041900" cy="2042100"/>
          </a:xfrm>
          <a:prstGeom prst="rect">
            <a:avLst/>
          </a:prstGeom>
          <a:noFill/>
          <a:ln>
            <a:noFill/>
          </a:ln>
        </p:spPr>
        <p:txBody>
          <a:bodyPr spcFirstLastPara="1" wrap="square" lIns="46775" tIns="46775" rIns="46775" bIns="46775" anchor="t" anchorCtr="0">
            <a:noAutofit/>
          </a:bodyPr>
          <a:lstStyle/>
          <a:p>
            <a:pPr marL="342900" marR="0" lvl="0" indent="-342900" algn="l" rtl="0">
              <a:lnSpc>
                <a:spcPct val="100000"/>
              </a:lnSpc>
              <a:spcBef>
                <a:spcPts val="0"/>
              </a:spcBef>
              <a:spcAft>
                <a:spcPts val="0"/>
              </a:spcAft>
              <a:buClr>
                <a:srgbClr val="00CFFF"/>
              </a:buClr>
              <a:buSzPts val="2400"/>
              <a:buFont typeface="Arial"/>
              <a:buChar char="•"/>
            </a:pPr>
            <a:r>
              <a:rPr lang="en" sz="2400" b="1" i="0" u="none" strike="noStrike" cap="none">
                <a:solidFill>
                  <a:srgbClr val="00CFFF"/>
                </a:solidFill>
                <a:latin typeface="Rambla"/>
                <a:ea typeface="Rambla"/>
                <a:cs typeface="Rambla"/>
                <a:sym typeface="Rambla"/>
              </a:rPr>
              <a:t>Short projects</a:t>
            </a:r>
            <a:endParaRPr>
              <a:solidFill>
                <a:srgbClr val="00CFFF"/>
              </a:solidFill>
            </a:endParaRPr>
          </a:p>
          <a:p>
            <a:pPr marL="342900" marR="0" lvl="0" indent="-342900" algn="l" rtl="0">
              <a:lnSpc>
                <a:spcPct val="100000"/>
              </a:lnSpc>
              <a:spcBef>
                <a:spcPts val="400"/>
              </a:spcBef>
              <a:spcAft>
                <a:spcPts val="0"/>
              </a:spcAft>
              <a:buClr>
                <a:srgbClr val="00CFFF"/>
              </a:buClr>
              <a:buSzPts val="2400"/>
              <a:buFont typeface="Arial"/>
              <a:buChar char="•"/>
            </a:pPr>
            <a:r>
              <a:rPr lang="en" sz="2400" b="1" i="0" u="none" strike="noStrike" cap="none">
                <a:solidFill>
                  <a:srgbClr val="00CFFF"/>
                </a:solidFill>
                <a:latin typeface="Rambla"/>
                <a:ea typeface="Rambla"/>
                <a:cs typeface="Rambla"/>
                <a:sym typeface="Rambla"/>
              </a:rPr>
              <a:t>No teams</a:t>
            </a:r>
            <a:endParaRPr>
              <a:solidFill>
                <a:srgbClr val="00CFFF"/>
              </a:solidFill>
            </a:endParaRPr>
          </a:p>
          <a:p>
            <a:pPr marL="342900" marR="0" lvl="0" indent="-342900" algn="l" rtl="0">
              <a:lnSpc>
                <a:spcPct val="100000"/>
              </a:lnSpc>
              <a:spcBef>
                <a:spcPts val="400"/>
              </a:spcBef>
              <a:spcAft>
                <a:spcPts val="0"/>
              </a:spcAft>
              <a:buClr>
                <a:srgbClr val="00CFFF"/>
              </a:buClr>
              <a:buSzPts val="2400"/>
              <a:buFont typeface="Arial"/>
              <a:buChar char="•"/>
            </a:pPr>
            <a:r>
              <a:rPr lang="en" sz="2400" b="1" i="0" u="none" strike="noStrike" cap="none">
                <a:solidFill>
                  <a:srgbClr val="00CFFF"/>
                </a:solidFill>
                <a:latin typeface="Rambla"/>
                <a:ea typeface="Rambla"/>
                <a:cs typeface="Rambla"/>
                <a:sym typeface="Rambla"/>
              </a:rPr>
              <a:t>Constant product change</a:t>
            </a:r>
            <a:endParaRPr>
              <a:solidFill>
                <a:srgbClr val="00CFFF"/>
              </a:solidFill>
            </a:endParaRPr>
          </a:p>
          <a:p>
            <a:pPr marL="342900" marR="0" lvl="0" indent="-342900" algn="l" rtl="0">
              <a:lnSpc>
                <a:spcPct val="100000"/>
              </a:lnSpc>
              <a:spcBef>
                <a:spcPts val="400"/>
              </a:spcBef>
              <a:spcAft>
                <a:spcPts val="0"/>
              </a:spcAft>
              <a:buClr>
                <a:srgbClr val="00CFFF"/>
              </a:buClr>
              <a:buSzPts val="2400"/>
              <a:buFont typeface="Arial"/>
              <a:buChar char="•"/>
            </a:pPr>
            <a:r>
              <a:rPr lang="en" sz="2400" b="1" i="0" u="none" strike="noStrike" cap="none">
                <a:solidFill>
                  <a:srgbClr val="00CFFF"/>
                </a:solidFill>
                <a:latin typeface="Rambla"/>
                <a:ea typeface="Rambla"/>
                <a:cs typeface="Rambla"/>
                <a:sym typeface="Rambla"/>
              </a:rPr>
              <a:t>Ops and maintenance</a:t>
            </a:r>
            <a:endParaRPr sz="2400" b="1">
              <a:solidFill>
                <a:srgbClr val="00CFFF"/>
              </a:solidFill>
              <a:latin typeface="Rambla"/>
              <a:ea typeface="Rambla"/>
              <a:cs typeface="Rambla"/>
              <a:sym typeface="Rambla"/>
            </a:endParaRPr>
          </a:p>
        </p:txBody>
      </p:sp>
      <p:sp>
        <p:nvSpPr>
          <p:cNvPr id="798" name="Google Shape;798;p116"/>
          <p:cNvSpPr txBox="1">
            <a:spLocks noGrp="1"/>
          </p:cNvSpPr>
          <p:nvPr>
            <p:ph type="body" idx="2"/>
          </p:nvPr>
        </p:nvSpPr>
        <p:spPr>
          <a:xfrm>
            <a:off x="4675875" y="1661115"/>
            <a:ext cx="3617700" cy="331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800" b="1">
                <a:solidFill>
                  <a:srgbClr val="00CFFF"/>
                </a:solidFill>
                <a:latin typeface="Rambla"/>
                <a:ea typeface="Rambla"/>
                <a:cs typeface="Rambla"/>
                <a:sym typeface="Rambla"/>
              </a:rPr>
              <a:t>Not so well</a:t>
            </a:r>
            <a:endParaRPr>
              <a:solidFill>
                <a:srgbClr val="00CFFF"/>
              </a:solidFill>
            </a:endParaRPr>
          </a:p>
        </p:txBody>
      </p:sp>
      <p:sp>
        <p:nvSpPr>
          <p:cNvPr id="796" name="Google Shape;796;p116"/>
          <p:cNvSpPr/>
          <p:nvPr/>
        </p:nvSpPr>
        <p:spPr>
          <a:xfrm>
            <a:off x="914400" y="2164556"/>
            <a:ext cx="4040100" cy="1956300"/>
          </a:xfrm>
          <a:prstGeom prst="rect">
            <a:avLst/>
          </a:prstGeom>
          <a:noFill/>
          <a:ln>
            <a:noFill/>
          </a:ln>
        </p:spPr>
        <p:txBody>
          <a:bodyPr spcFirstLastPara="1" wrap="square" lIns="46775" tIns="46775" rIns="46775" bIns="46775" anchor="t" anchorCtr="0">
            <a:noAutofit/>
          </a:bodyPr>
          <a:lstStyle/>
          <a:p>
            <a:pPr marL="342900" marR="0" lvl="0" indent="-342900" algn="l" rtl="0">
              <a:lnSpc>
                <a:spcPct val="100000"/>
              </a:lnSpc>
              <a:spcBef>
                <a:spcPts val="0"/>
              </a:spcBef>
              <a:spcAft>
                <a:spcPts val="0"/>
              </a:spcAft>
              <a:buClr>
                <a:srgbClr val="00CFFF"/>
              </a:buClr>
              <a:buSzPts val="2400"/>
              <a:buFont typeface="Arial"/>
              <a:buChar char="•"/>
            </a:pPr>
            <a:r>
              <a:rPr lang="en" sz="2400" b="1" i="0" u="none" strike="noStrike" cap="none">
                <a:solidFill>
                  <a:srgbClr val="00CFFF"/>
                </a:solidFill>
                <a:latin typeface="Rambla"/>
                <a:ea typeface="Rambla"/>
                <a:cs typeface="Rambla"/>
                <a:sym typeface="Rambla"/>
              </a:rPr>
              <a:t>SW Development</a:t>
            </a:r>
            <a:endParaRPr>
              <a:solidFill>
                <a:srgbClr val="00CFFF"/>
              </a:solidFill>
            </a:endParaRPr>
          </a:p>
          <a:p>
            <a:pPr marL="742950" marR="0" lvl="1" indent="-285750" algn="l" rtl="0">
              <a:lnSpc>
                <a:spcPct val="100000"/>
              </a:lnSpc>
              <a:spcBef>
                <a:spcPts val="300"/>
              </a:spcBef>
              <a:spcAft>
                <a:spcPts val="0"/>
              </a:spcAft>
              <a:buClr>
                <a:srgbClr val="00CFFF"/>
              </a:buClr>
              <a:buSzPts val="2000"/>
              <a:buFont typeface="Arial"/>
              <a:buChar char="•"/>
            </a:pPr>
            <a:r>
              <a:rPr lang="en" sz="2000" b="1" i="0" u="none" strike="noStrike" cap="none">
                <a:solidFill>
                  <a:srgbClr val="00CFFF"/>
                </a:solidFill>
                <a:latin typeface="Rambla"/>
                <a:ea typeface="Rambla"/>
                <a:cs typeface="Rambla"/>
                <a:sym typeface="Rambla"/>
              </a:rPr>
              <a:t>Great for complex projects</a:t>
            </a:r>
            <a:endParaRPr>
              <a:solidFill>
                <a:srgbClr val="00CFFF"/>
              </a:solidFill>
            </a:endParaRPr>
          </a:p>
          <a:p>
            <a:pPr marL="342900" marR="0" lvl="0" indent="-342900" algn="l" rtl="0">
              <a:lnSpc>
                <a:spcPct val="100000"/>
              </a:lnSpc>
              <a:spcBef>
                <a:spcPts val="400"/>
              </a:spcBef>
              <a:spcAft>
                <a:spcPts val="0"/>
              </a:spcAft>
              <a:buClr>
                <a:srgbClr val="00CFFF"/>
              </a:buClr>
              <a:buSzPts val="2400"/>
              <a:buFont typeface="Arial"/>
              <a:buChar char="•"/>
            </a:pPr>
            <a:r>
              <a:rPr lang="en" sz="2400" b="1" i="0" u="none" strike="noStrike" cap="none">
                <a:solidFill>
                  <a:srgbClr val="00CFFF"/>
                </a:solidFill>
                <a:latin typeface="Rambla"/>
                <a:ea typeface="Rambla"/>
                <a:cs typeface="Rambla"/>
                <a:sym typeface="Rambla"/>
              </a:rPr>
              <a:t>Stable Teams</a:t>
            </a:r>
            <a:endParaRPr>
              <a:solidFill>
                <a:srgbClr val="00CFFF"/>
              </a:solidFill>
            </a:endParaRPr>
          </a:p>
          <a:p>
            <a:pPr marL="342900" marR="0" lvl="0" indent="-342900" algn="l" rtl="0">
              <a:lnSpc>
                <a:spcPct val="100000"/>
              </a:lnSpc>
              <a:spcBef>
                <a:spcPts val="400"/>
              </a:spcBef>
              <a:spcAft>
                <a:spcPts val="0"/>
              </a:spcAft>
              <a:buClr>
                <a:srgbClr val="00CFFF"/>
              </a:buClr>
              <a:buSzPts val="2400"/>
              <a:buFont typeface="Arial"/>
              <a:buChar char="•"/>
            </a:pPr>
            <a:r>
              <a:rPr lang="en" sz="2400" b="1" i="0" u="none" strike="noStrike" cap="none">
                <a:solidFill>
                  <a:srgbClr val="00CFFF"/>
                </a:solidFill>
                <a:latin typeface="Rambla"/>
                <a:ea typeface="Rambla"/>
                <a:cs typeface="Rambla"/>
                <a:sym typeface="Rambla"/>
              </a:rPr>
              <a:t>Empowerment</a:t>
            </a:r>
            <a:endParaRPr>
              <a:solidFill>
                <a:srgbClr val="00CFFF"/>
              </a:solidFill>
            </a:endParaRPr>
          </a:p>
          <a:p>
            <a:pPr marL="342900" marR="0" lvl="0" indent="-342900" algn="l" rtl="0">
              <a:lnSpc>
                <a:spcPct val="100000"/>
              </a:lnSpc>
              <a:spcBef>
                <a:spcPts val="400"/>
              </a:spcBef>
              <a:spcAft>
                <a:spcPts val="0"/>
              </a:spcAft>
              <a:buClr>
                <a:srgbClr val="00CFFF"/>
              </a:buClr>
              <a:buSzPts val="2400"/>
              <a:buFont typeface="Arial"/>
              <a:buChar char="•"/>
            </a:pPr>
            <a:r>
              <a:rPr lang="en" sz="2400" b="1" i="0" u="none" strike="noStrike" cap="none">
                <a:solidFill>
                  <a:srgbClr val="00CFFF"/>
                </a:solidFill>
                <a:latin typeface="Rambla"/>
                <a:ea typeface="Rambla"/>
                <a:cs typeface="Rambla"/>
                <a:sym typeface="Rambla"/>
              </a:rPr>
              <a:t>Plannable Work</a:t>
            </a:r>
            <a:endParaRPr>
              <a:solidFill>
                <a:srgbClr val="00CFFF"/>
              </a:solidFill>
            </a:endParaRPr>
          </a:p>
        </p:txBody>
      </p:sp>
      <p:sp>
        <p:nvSpPr>
          <p:cNvPr id="799" name="Google Shape;799;p116"/>
          <p:cNvSpPr txBox="1">
            <a:spLocks noGrp="1"/>
          </p:cNvSpPr>
          <p:nvPr>
            <p:ph type="body" idx="2"/>
          </p:nvPr>
        </p:nvSpPr>
        <p:spPr>
          <a:xfrm>
            <a:off x="637275" y="1661115"/>
            <a:ext cx="3617700" cy="331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800" b="1">
                <a:solidFill>
                  <a:srgbClr val="00CFFF"/>
                </a:solidFill>
                <a:latin typeface="Rambla"/>
                <a:ea typeface="Rambla"/>
                <a:cs typeface="Rambla"/>
                <a:sym typeface="Rambla"/>
              </a:rPr>
              <a:t>Works Well</a:t>
            </a:r>
            <a:endParaRPr sz="2800" b="1">
              <a:solidFill>
                <a:srgbClr val="00CFFF"/>
              </a:solidFill>
              <a:latin typeface="Rambla"/>
              <a:ea typeface="Rambla"/>
              <a:cs typeface="Rambla"/>
              <a:sym typeface="Rambla"/>
            </a:endParaRPr>
          </a:p>
        </p:txBody>
      </p:sp>
      <p:sp>
        <p:nvSpPr>
          <p:cNvPr id="795" name="Google Shape;795;p116"/>
          <p:cNvSpPr txBox="1">
            <a:spLocks noGrp="1"/>
          </p:cNvSpPr>
          <p:nvPr>
            <p:ph type="ctrTitle"/>
          </p:nvPr>
        </p:nvSpPr>
        <p:spPr>
          <a:xfrm>
            <a:off x="718662" y="614727"/>
            <a:ext cx="7386600" cy="844200"/>
          </a:xfrm>
          <a:prstGeom prst="rect">
            <a:avLst/>
          </a:prstGeom>
          <a:noFill/>
          <a:ln>
            <a:noFill/>
          </a:ln>
        </p:spPr>
        <p:txBody>
          <a:bodyPr spcFirstLastPara="1" wrap="square" lIns="46775" tIns="46775" rIns="46775" bIns="46775" anchor="ctr" anchorCtr="0">
            <a:noAutofit/>
          </a:bodyPr>
          <a:lstStyle/>
          <a:p>
            <a:pPr marL="0" marR="0" lvl="0" indent="0" algn="l" rtl="0">
              <a:lnSpc>
                <a:spcPct val="100000"/>
              </a:lnSpc>
              <a:spcBef>
                <a:spcPts val="0"/>
              </a:spcBef>
              <a:spcAft>
                <a:spcPts val="0"/>
              </a:spcAft>
              <a:buClr>
                <a:srgbClr val="1F497D"/>
              </a:buClr>
              <a:buFont typeface="Rambla"/>
              <a:buNone/>
            </a:pPr>
            <a:r>
              <a:rPr lang="en" sz="4400" b="1" i="0" u="none" strike="noStrike" cap="none">
                <a:solidFill>
                  <a:srgbClr val="00CFFF"/>
                </a:solidFill>
                <a:latin typeface="Rambla"/>
                <a:ea typeface="Rambla"/>
                <a:cs typeface="Rambla"/>
                <a:sym typeface="Rambla"/>
              </a:rPr>
              <a:t>Applicability of Scrum</a:t>
            </a:r>
            <a:endParaRPr>
              <a:solidFill>
                <a:srgbClr val="00C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7" name="Google Shape;807;p1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805" name="Google Shape;805;p117"/>
          <p:cNvSpPr/>
          <p:nvPr/>
        </p:nvSpPr>
        <p:spPr>
          <a:xfrm>
            <a:off x="457200" y="1110853"/>
            <a:ext cx="8229600" cy="3279000"/>
          </a:xfrm>
          <a:prstGeom prst="rect">
            <a:avLst/>
          </a:prstGeom>
          <a:noFill/>
          <a:ln>
            <a:noFill/>
          </a:ln>
        </p:spPr>
        <p:txBody>
          <a:bodyPr spcFirstLastPara="1" wrap="square" lIns="46775" tIns="46775" rIns="46775" bIns="46775" anchor="t" anchorCtr="0">
            <a:noAutofit/>
          </a:bodyPr>
          <a:lstStyle/>
          <a:p>
            <a:pPr marL="363537" marR="0" lvl="0" indent="-261937" algn="l" rtl="0">
              <a:lnSpc>
                <a:spcPct val="100000"/>
              </a:lnSpc>
              <a:spcBef>
                <a:spcPts val="0"/>
              </a:spcBef>
              <a:spcAft>
                <a:spcPts val="0"/>
              </a:spcAft>
              <a:buClr>
                <a:srgbClr val="00CFFF"/>
              </a:buClr>
              <a:buSzPts val="1836"/>
              <a:buFont typeface="Roboto"/>
              <a:buChar char="●"/>
            </a:pPr>
            <a:r>
              <a:rPr lang="en" sz="2700" b="0" i="0" u="none" strike="noStrike" cap="none">
                <a:solidFill>
                  <a:srgbClr val="00CFFF"/>
                </a:solidFill>
                <a:latin typeface="Roboto"/>
                <a:ea typeface="Roboto"/>
                <a:cs typeface="Roboto"/>
                <a:sym typeface="Roboto"/>
              </a:rPr>
              <a:t>Higher productivity</a:t>
            </a:r>
            <a:endParaRPr sz="1800" b="0" i="0" u="none" strike="noStrike" cap="none">
              <a:solidFill>
                <a:srgbClr val="00CFFF"/>
              </a:solidFill>
              <a:latin typeface="Roboto"/>
              <a:ea typeface="Roboto"/>
              <a:cs typeface="Roboto"/>
              <a:sym typeface="Roboto"/>
            </a:endParaRPr>
          </a:p>
          <a:p>
            <a:pPr marL="363537" marR="0" lvl="0" indent="-261937" algn="l" rtl="0">
              <a:lnSpc>
                <a:spcPct val="100000"/>
              </a:lnSpc>
              <a:spcBef>
                <a:spcPts val="400"/>
              </a:spcBef>
              <a:spcAft>
                <a:spcPts val="0"/>
              </a:spcAft>
              <a:buClr>
                <a:srgbClr val="00CFFF"/>
              </a:buClr>
              <a:buSzPts val="1836"/>
              <a:buFont typeface="Roboto"/>
              <a:buChar char="●"/>
            </a:pPr>
            <a:r>
              <a:rPr lang="en" sz="2700" b="0" i="0" u="none" strike="noStrike" cap="none">
                <a:solidFill>
                  <a:srgbClr val="00CFFF"/>
                </a:solidFill>
                <a:latin typeface="Roboto"/>
                <a:ea typeface="Roboto"/>
                <a:cs typeface="Roboto"/>
                <a:sym typeface="Roboto"/>
              </a:rPr>
              <a:t>Higher quality</a:t>
            </a:r>
            <a:endParaRPr sz="1800" b="0" i="0" u="none" strike="noStrike" cap="none">
              <a:solidFill>
                <a:srgbClr val="00CFFF"/>
              </a:solidFill>
              <a:latin typeface="Roboto"/>
              <a:ea typeface="Roboto"/>
              <a:cs typeface="Roboto"/>
              <a:sym typeface="Roboto"/>
            </a:endParaRPr>
          </a:p>
          <a:p>
            <a:pPr marL="363537" marR="0" lvl="0" indent="-261937" algn="l" rtl="0">
              <a:lnSpc>
                <a:spcPct val="100000"/>
              </a:lnSpc>
              <a:spcBef>
                <a:spcPts val="400"/>
              </a:spcBef>
              <a:spcAft>
                <a:spcPts val="0"/>
              </a:spcAft>
              <a:buClr>
                <a:srgbClr val="00CFFF"/>
              </a:buClr>
              <a:buSzPts val="1836"/>
              <a:buFont typeface="Roboto"/>
              <a:buChar char="●"/>
            </a:pPr>
            <a:r>
              <a:rPr lang="en" sz="2700" b="0" i="0" u="none" strike="noStrike" cap="none">
                <a:solidFill>
                  <a:srgbClr val="00CFFF"/>
                </a:solidFill>
                <a:latin typeface="Roboto"/>
                <a:ea typeface="Roboto"/>
                <a:cs typeface="Roboto"/>
                <a:sym typeface="Roboto"/>
              </a:rPr>
              <a:t>Increased Flexibility and Customer Focus</a:t>
            </a:r>
            <a:endParaRPr sz="1800" b="0" i="0" u="none" strike="noStrike" cap="none">
              <a:solidFill>
                <a:srgbClr val="00CFFF"/>
              </a:solidFill>
              <a:latin typeface="Roboto"/>
              <a:ea typeface="Roboto"/>
              <a:cs typeface="Roboto"/>
              <a:sym typeface="Roboto"/>
            </a:endParaRPr>
          </a:p>
          <a:p>
            <a:pPr marL="363537" marR="0" lvl="0" indent="-261937" algn="l" rtl="0">
              <a:lnSpc>
                <a:spcPct val="100000"/>
              </a:lnSpc>
              <a:spcBef>
                <a:spcPts val="400"/>
              </a:spcBef>
              <a:spcAft>
                <a:spcPts val="0"/>
              </a:spcAft>
              <a:buClr>
                <a:srgbClr val="00CFFF"/>
              </a:buClr>
              <a:buSzPts val="1836"/>
              <a:buFont typeface="Roboto"/>
              <a:buChar char="●"/>
            </a:pPr>
            <a:r>
              <a:rPr lang="en" sz="2700" b="0" i="0" u="none" strike="noStrike" cap="none">
                <a:solidFill>
                  <a:srgbClr val="00CFFF"/>
                </a:solidFill>
                <a:latin typeface="Roboto"/>
                <a:ea typeface="Roboto"/>
                <a:cs typeface="Roboto"/>
                <a:sym typeface="Roboto"/>
              </a:rPr>
              <a:t>Reduced time to market</a:t>
            </a:r>
            <a:endParaRPr sz="1800" b="0" i="0" u="none" strike="noStrike" cap="none">
              <a:solidFill>
                <a:srgbClr val="00CFFF"/>
              </a:solidFill>
              <a:latin typeface="Roboto"/>
              <a:ea typeface="Roboto"/>
              <a:cs typeface="Roboto"/>
              <a:sym typeface="Roboto"/>
            </a:endParaRPr>
          </a:p>
          <a:p>
            <a:pPr marL="363537" marR="0" lvl="0" indent="-261937" algn="l" rtl="0">
              <a:lnSpc>
                <a:spcPct val="100000"/>
              </a:lnSpc>
              <a:spcBef>
                <a:spcPts val="400"/>
              </a:spcBef>
              <a:spcAft>
                <a:spcPts val="0"/>
              </a:spcAft>
              <a:buClr>
                <a:srgbClr val="00CFFF"/>
              </a:buClr>
              <a:buSzPts val="1836"/>
              <a:buFont typeface="Roboto"/>
              <a:buChar char="●"/>
            </a:pPr>
            <a:r>
              <a:rPr lang="en" sz="2700" b="0" i="0" u="none" strike="noStrike" cap="none">
                <a:solidFill>
                  <a:srgbClr val="00CFFF"/>
                </a:solidFill>
                <a:latin typeface="Roboto"/>
                <a:ea typeface="Roboto"/>
                <a:cs typeface="Roboto"/>
                <a:sym typeface="Roboto"/>
              </a:rPr>
              <a:t>Lower risk</a:t>
            </a:r>
            <a:endParaRPr sz="1800" b="0" i="0" u="none" strike="noStrike" cap="none">
              <a:solidFill>
                <a:srgbClr val="00CFFF"/>
              </a:solidFill>
              <a:latin typeface="Roboto"/>
              <a:ea typeface="Roboto"/>
              <a:cs typeface="Roboto"/>
              <a:sym typeface="Roboto"/>
            </a:endParaRPr>
          </a:p>
          <a:p>
            <a:pPr marL="363537" marR="0" lvl="0" indent="-261937" algn="l" rtl="0">
              <a:lnSpc>
                <a:spcPct val="100000"/>
              </a:lnSpc>
              <a:spcBef>
                <a:spcPts val="400"/>
              </a:spcBef>
              <a:spcAft>
                <a:spcPts val="0"/>
              </a:spcAft>
              <a:buClr>
                <a:srgbClr val="00CFFF"/>
              </a:buClr>
              <a:buSzPts val="1836"/>
              <a:buFont typeface="Roboto"/>
              <a:buChar char="●"/>
            </a:pPr>
            <a:r>
              <a:rPr lang="en" sz="2700" b="0" i="0" u="none" strike="noStrike" cap="none">
                <a:solidFill>
                  <a:srgbClr val="00CFFF"/>
                </a:solidFill>
                <a:latin typeface="Roboto"/>
                <a:ea typeface="Roboto"/>
                <a:cs typeface="Roboto"/>
                <a:sym typeface="Roboto"/>
              </a:rPr>
              <a:t>More fun, more satisfying for the team</a:t>
            </a:r>
            <a:endParaRPr>
              <a:solidFill>
                <a:srgbClr val="00CFFF"/>
              </a:solidFill>
              <a:latin typeface="Roboto"/>
              <a:ea typeface="Roboto"/>
              <a:cs typeface="Roboto"/>
              <a:sym typeface="Roboto"/>
            </a:endParaRPr>
          </a:p>
        </p:txBody>
      </p:sp>
      <p:sp>
        <p:nvSpPr>
          <p:cNvPr id="806" name="Google Shape;806;p117"/>
          <p:cNvSpPr txBox="1"/>
          <p:nvPr/>
        </p:nvSpPr>
        <p:spPr>
          <a:xfrm>
            <a:off x="579275" y="348075"/>
            <a:ext cx="7668300" cy="6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00CFFF"/>
                </a:solidFill>
                <a:latin typeface="Rambla"/>
                <a:ea typeface="Rambla"/>
                <a:cs typeface="Rambla"/>
                <a:sym typeface="Rambla"/>
              </a:rPr>
              <a:t>(Potential) </a:t>
            </a:r>
            <a:r>
              <a:rPr lang="en" sz="4800" b="1">
                <a:solidFill>
                  <a:srgbClr val="00CFFF"/>
                </a:solidFill>
                <a:latin typeface="Rambla"/>
                <a:ea typeface="Rambla"/>
                <a:cs typeface="Rambla"/>
                <a:sym typeface="Rambla"/>
              </a:rPr>
              <a:t>Benefits</a:t>
            </a:r>
            <a:r>
              <a:rPr lang="en" sz="2600">
                <a:solidFill>
                  <a:srgbClr val="00CFFF"/>
                </a:solidFill>
                <a:latin typeface="Rambla"/>
                <a:ea typeface="Rambla"/>
                <a:cs typeface="Rambla"/>
                <a:sym typeface="Rambla"/>
              </a:rPr>
              <a:t> of</a:t>
            </a:r>
            <a:r>
              <a:rPr lang="en" sz="4800" b="1">
                <a:solidFill>
                  <a:srgbClr val="00CFFF"/>
                </a:solidFill>
                <a:latin typeface="Rambla"/>
                <a:ea typeface="Rambla"/>
                <a:cs typeface="Rambla"/>
                <a:sym typeface="Rambla"/>
              </a:rPr>
              <a:t> Scrum</a:t>
            </a:r>
            <a:endParaRPr sz="4800" b="1">
              <a:solidFill>
                <a:srgbClr val="00CFFF"/>
              </a:solidFill>
              <a:latin typeface="Rambla"/>
              <a:ea typeface="Rambla"/>
              <a:cs typeface="Rambla"/>
              <a:sym typeface="Rambla"/>
            </a:endParaRPr>
          </a:p>
        </p:txBody>
      </p:sp>
      <p:sp>
        <p:nvSpPr>
          <p:cNvPr id="2" name="Title 1" hidden="1">
            <a:extLst>
              <a:ext uri="{FF2B5EF4-FFF2-40B4-BE49-F238E27FC236}">
                <a16:creationId xmlns:a16="http://schemas.microsoft.com/office/drawing/2014/main" id="{AF5EEAED-34FA-324A-9F0C-D967F988C043}"/>
              </a:ext>
            </a:extLst>
          </p:cNvPr>
          <p:cNvSpPr>
            <a:spLocks noGrp="1"/>
          </p:cNvSpPr>
          <p:nvPr>
            <p:ph type="ctrTitle"/>
          </p:nvPr>
        </p:nvSpPr>
        <p:spPr/>
        <p:txBody>
          <a:bodyPr/>
          <a:lstStyle/>
          <a:p>
            <a:r>
              <a:rPr lang="en-US" dirty="0"/>
              <a:t>Listing the Benefits of Scrum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18"/>
          <p:cNvSpPr txBox="1">
            <a:spLocks noGrp="1"/>
          </p:cNvSpPr>
          <p:nvPr>
            <p:ph type="sldNum" idx="12"/>
          </p:nvPr>
        </p:nvSpPr>
        <p:spPr>
          <a:xfrm>
            <a:off x="8472450"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813" name="Google Shape;813;p11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Enough about scrum already!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194"/>
          <p:cNvSpPr txBox="1">
            <a:spLocks noGrp="1"/>
          </p:cNvSpPr>
          <p:nvPr>
            <p:ph type="sldNum" idx="12"/>
          </p:nvPr>
        </p:nvSpPr>
        <p:spPr>
          <a:prstGeom prst="rect">
            <a:avLst/>
          </a:prstGeom>
        </p:spPr>
        <p:txBody>
          <a:bodyPr spcFirstLastPara="1" wrap="square" lIns="46775" tIns="46775" rIns="46775" bIns="46775" anchor="b" anchorCtr="0">
            <a:noAutofit/>
          </a:bodyPr>
          <a:lstStyle/>
          <a:p>
            <a:pPr marL="215900" lvl="0" indent="-215900" algn="r" rtl="0">
              <a:spcBef>
                <a:spcPts val="0"/>
              </a:spcBef>
              <a:spcAft>
                <a:spcPts val="0"/>
              </a:spcAft>
              <a:buClr>
                <a:srgbClr val="000000"/>
              </a:buClr>
              <a:buFont typeface="Times New Roman"/>
              <a:buNone/>
            </a:pPr>
            <a:fld id="{00000000-1234-1234-1234-123412341234}" type="slidenum">
              <a:rPr lang="en"/>
              <a:t>27</a:t>
            </a:fld>
            <a:endParaRPr sz="1000">
              <a:latin typeface="Helvetica Neue"/>
              <a:ea typeface="Helvetica Neue"/>
              <a:cs typeface="Helvetica Neue"/>
              <a:sym typeface="Helvetica Neue"/>
            </a:endParaRPr>
          </a:p>
        </p:txBody>
      </p:sp>
      <p:pic>
        <p:nvPicPr>
          <p:cNvPr id="1362" name="Google Shape;1362;p194" descr="Photos of book &quot;Essential Scrum&quot; and QR code" title="Stock Photos"/>
          <p:cNvPicPr preferRelativeResize="0"/>
          <p:nvPr/>
        </p:nvPicPr>
        <p:blipFill rotWithShape="1">
          <a:blip r:embed="rId3">
            <a:alphaModFix/>
          </a:blip>
          <a:srcRect l="72525"/>
          <a:stretch/>
        </p:blipFill>
        <p:spPr>
          <a:xfrm>
            <a:off x="6937910" y="145795"/>
            <a:ext cx="2206090" cy="4881494"/>
          </a:xfrm>
          <a:prstGeom prst="rect">
            <a:avLst/>
          </a:prstGeom>
          <a:noFill/>
          <a:ln>
            <a:noFill/>
          </a:ln>
        </p:spPr>
      </p:pic>
      <p:sp>
        <p:nvSpPr>
          <p:cNvPr id="3" name="Text Placeholder 2">
            <a:extLst>
              <a:ext uri="{FF2B5EF4-FFF2-40B4-BE49-F238E27FC236}">
                <a16:creationId xmlns:a16="http://schemas.microsoft.com/office/drawing/2014/main" id="{52707AC8-BDA7-FF4A-ABE5-55E5AD434562}"/>
              </a:ext>
            </a:extLst>
          </p:cNvPr>
          <p:cNvSpPr>
            <a:spLocks noGrp="1"/>
          </p:cNvSpPr>
          <p:nvPr>
            <p:ph type="body" idx="1"/>
          </p:nvPr>
        </p:nvSpPr>
        <p:spPr>
          <a:xfrm>
            <a:off x="379983" y="1133602"/>
            <a:ext cx="6241881" cy="3416400"/>
          </a:xfrm>
        </p:spPr>
        <p:txBody>
          <a:bodyPr/>
          <a:lstStyle/>
          <a:p>
            <a:r>
              <a:rPr lang="en-US" dirty="0"/>
              <a:t>Slides in this presentation contain items from the Visual </a:t>
            </a:r>
            <a:r>
              <a:rPr lang="en-US" dirty="0" err="1"/>
              <a:t>AGILExiocn</a:t>
            </a:r>
            <a:r>
              <a:rPr lang="en-US" dirty="0"/>
              <a:t>®, which is a trademark of </a:t>
            </a:r>
            <a:r>
              <a:rPr lang="en-US" dirty="0" err="1"/>
              <a:t>Innolution</a:t>
            </a:r>
            <a:r>
              <a:rPr lang="en-US" dirty="0"/>
              <a:t>, LLC and Kenneth S. Rubin.</a:t>
            </a:r>
          </a:p>
          <a:p>
            <a:r>
              <a:rPr lang="en-US" dirty="0"/>
              <a:t>The Visual </a:t>
            </a:r>
            <a:r>
              <a:rPr lang="en-US" dirty="0" err="1"/>
              <a:t>AGILExicon</a:t>
            </a:r>
            <a:r>
              <a:rPr lang="en-US" dirty="0"/>
              <a:t> is used and described in the book: </a:t>
            </a:r>
            <a:r>
              <a:rPr lang="en-US" b="1" dirty="0"/>
              <a:t>Essential Scrum: A Practical Guide to the Most Popular Agile Process</a:t>
            </a:r>
            <a:r>
              <a:rPr lang="en-US" dirty="0"/>
              <a:t>. </a:t>
            </a:r>
          </a:p>
          <a:p>
            <a:r>
              <a:rPr lang="en-US" dirty="0"/>
              <a:t>You can learn more about the Visual </a:t>
            </a:r>
            <a:r>
              <a:rPr lang="en-US" dirty="0" err="1"/>
              <a:t>AGILExiocn</a:t>
            </a:r>
            <a:r>
              <a:rPr lang="en-US" dirty="0"/>
              <a:t> and permitted uses at: http://</a:t>
            </a:r>
            <a:r>
              <a:rPr lang="en-US" dirty="0" err="1"/>
              <a:t>innolution.com</a:t>
            </a:r>
            <a:r>
              <a:rPr lang="en-US" dirty="0"/>
              <a:t>/resources/</a:t>
            </a:r>
            <a:r>
              <a:rPr lang="en-US" dirty="0" err="1"/>
              <a:t>val</a:t>
            </a:r>
            <a:r>
              <a:rPr lang="en-US" dirty="0"/>
              <a:t>-home-page </a:t>
            </a:r>
          </a:p>
        </p:txBody>
      </p:sp>
      <p:sp>
        <p:nvSpPr>
          <p:cNvPr id="2" name="Title 1">
            <a:extLst>
              <a:ext uri="{FF2B5EF4-FFF2-40B4-BE49-F238E27FC236}">
                <a16:creationId xmlns:a16="http://schemas.microsoft.com/office/drawing/2014/main" id="{6C1F9F3F-A728-8D4E-A01D-4E09E22B2DD9}"/>
              </a:ext>
            </a:extLst>
          </p:cNvPr>
          <p:cNvSpPr>
            <a:spLocks noGrp="1"/>
          </p:cNvSpPr>
          <p:nvPr>
            <p:ph type="ctrTitle"/>
          </p:nvPr>
        </p:nvSpPr>
        <p:spPr/>
        <p:txBody>
          <a:bodyPr/>
          <a:lstStyle/>
          <a:p>
            <a:r>
              <a:rPr lang="en-US" dirty="0"/>
              <a:t>Information About these slides</a:t>
            </a:r>
          </a:p>
        </p:txBody>
      </p:sp>
    </p:spTree>
    <p:extLst>
      <p:ext uri="{BB962C8B-B14F-4D97-AF65-F5344CB8AC3E}">
        <p14:creationId xmlns:p14="http://schemas.microsoft.com/office/powerpoint/2010/main" val="78757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95"/>
          <p:cNvSpPr txBox="1">
            <a:spLocks noGrp="1"/>
          </p:cNvSpPr>
          <p:nvPr>
            <p:ph type="sldNum" idx="12"/>
          </p:nvPr>
        </p:nvSpPr>
        <p:spPr/>
        <p:txBody>
          <a:bodyPr/>
          <a:lstStyle/>
          <a:p>
            <a:pPr lvl="0"/>
            <a:fld id="{00000000-1234-1234-1234-123412341234}" type="slidenum">
              <a:rPr lang="en" smtClean="0">
                <a:sym typeface="Helvetica Neue"/>
              </a:rPr>
              <a:pPr lvl="0"/>
              <a:t>3</a:t>
            </a:fld>
            <a:endParaRPr lang="en">
              <a:sym typeface="Helvetica Neue"/>
            </a:endParaRPr>
          </a:p>
        </p:txBody>
      </p:sp>
      <p:sp>
        <p:nvSpPr>
          <p:cNvPr id="583" name="Google Shape;583;p95"/>
          <p:cNvSpPr/>
          <p:nvPr/>
        </p:nvSpPr>
        <p:spPr>
          <a:xfrm>
            <a:off x="762000" y="571500"/>
            <a:ext cx="7772400" cy="36882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4267"/>
              </a:buClr>
              <a:buFont typeface="Arial Black"/>
              <a:buNone/>
            </a:pPr>
            <a:r>
              <a:rPr lang="en" sz="4800" b="0" i="0" u="none" strike="noStrike" cap="none" dirty="0">
                <a:solidFill>
                  <a:srgbClr val="00CFFF"/>
                </a:solidFill>
                <a:latin typeface="Arial Black"/>
                <a:ea typeface="Arial Black"/>
                <a:cs typeface="Arial Black"/>
                <a:sym typeface="Arial Black"/>
              </a:rPr>
              <a:t>The purpose of Sprint planning is to agree </a:t>
            </a:r>
            <a:r>
              <a:rPr lang="en" sz="4800" dirty="0">
                <a:solidFill>
                  <a:srgbClr val="00CFFF"/>
                </a:solidFill>
                <a:latin typeface="Arial Black"/>
                <a:ea typeface="Arial Black"/>
                <a:cs typeface="Arial Black"/>
                <a:sym typeface="Arial Black"/>
              </a:rPr>
              <a:t>on</a:t>
            </a:r>
            <a:r>
              <a:rPr lang="en" sz="4800" b="0" i="0" u="none" strike="noStrike" cap="none" dirty="0">
                <a:solidFill>
                  <a:srgbClr val="00CFFF"/>
                </a:solidFill>
                <a:latin typeface="Arial Black"/>
                <a:ea typeface="Arial Black"/>
                <a:cs typeface="Arial Black"/>
                <a:sym typeface="Arial Black"/>
              </a:rPr>
              <a:t> </a:t>
            </a:r>
            <a:r>
              <a:rPr lang="en" sz="4800" dirty="0">
                <a:solidFill>
                  <a:srgbClr val="00CFFF"/>
                </a:solidFill>
                <a:latin typeface="Arial Black"/>
                <a:ea typeface="Arial Black"/>
                <a:cs typeface="Arial Black"/>
                <a:sym typeface="Arial Black"/>
              </a:rPr>
              <a:t>which</a:t>
            </a:r>
            <a:r>
              <a:rPr lang="en" sz="4800" b="0" i="0" u="none" strike="noStrike" cap="none" dirty="0">
                <a:solidFill>
                  <a:srgbClr val="00CFFF"/>
                </a:solidFill>
                <a:latin typeface="Arial Black"/>
                <a:ea typeface="Arial Black"/>
                <a:cs typeface="Arial Black"/>
                <a:sym typeface="Arial Black"/>
              </a:rPr>
              <a:t> items </a:t>
            </a:r>
            <a:r>
              <a:rPr lang="en" sz="4800" dirty="0">
                <a:solidFill>
                  <a:srgbClr val="00CFFF"/>
                </a:solidFill>
                <a:latin typeface="Arial Black"/>
                <a:ea typeface="Arial Black"/>
                <a:cs typeface="Arial Black"/>
                <a:sym typeface="Arial Black"/>
              </a:rPr>
              <a:t>will</a:t>
            </a:r>
            <a:r>
              <a:rPr lang="en" sz="4800" b="0" i="0" u="none" strike="noStrike" cap="none" dirty="0">
                <a:solidFill>
                  <a:srgbClr val="00CFFF"/>
                </a:solidFill>
                <a:latin typeface="Arial Black"/>
                <a:ea typeface="Arial Black"/>
                <a:cs typeface="Arial Black"/>
                <a:sym typeface="Arial Black"/>
              </a:rPr>
              <a:t> be </a:t>
            </a:r>
            <a:r>
              <a:rPr lang="en" sz="4800" dirty="0">
                <a:solidFill>
                  <a:srgbClr val="00CFFF"/>
                </a:solidFill>
                <a:latin typeface="Arial Black"/>
                <a:ea typeface="Arial Black"/>
                <a:cs typeface="Arial Black"/>
                <a:sym typeface="Arial Black"/>
              </a:rPr>
              <a:t>the team focus</a:t>
            </a:r>
            <a:r>
              <a:rPr lang="en" sz="4800" b="0" i="0" u="none" strike="noStrike" cap="none" dirty="0">
                <a:solidFill>
                  <a:srgbClr val="00CFFF"/>
                </a:solidFill>
                <a:latin typeface="Arial Black"/>
                <a:ea typeface="Arial Black"/>
                <a:cs typeface="Arial Black"/>
                <a:sym typeface="Arial Black"/>
              </a:rPr>
              <a:t> in the sprint. </a:t>
            </a:r>
            <a:endParaRPr sz="4800" dirty="0">
              <a:solidFill>
                <a:srgbClr val="00CFFF"/>
              </a:solidFill>
            </a:endParaRPr>
          </a:p>
        </p:txBody>
      </p:sp>
      <p:sp>
        <p:nvSpPr>
          <p:cNvPr id="6" name="Title 5">
            <a:extLst>
              <a:ext uri="{FF2B5EF4-FFF2-40B4-BE49-F238E27FC236}">
                <a16:creationId xmlns:a16="http://schemas.microsoft.com/office/drawing/2014/main" id="{0CA85AFB-C6E1-F94D-99AC-EB70FC35A200}"/>
              </a:ext>
            </a:extLst>
          </p:cNvPr>
          <p:cNvSpPr>
            <a:spLocks noGrp="1"/>
          </p:cNvSpPr>
          <p:nvPr>
            <p:ph type="ctrTitle"/>
          </p:nvPr>
        </p:nvSpPr>
        <p:spPr/>
        <p:txBody>
          <a:bodyPr/>
          <a:lstStyle/>
          <a:p>
            <a:r>
              <a:rPr lang="en-US"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90" name="Google Shape;590;p96"/>
          <p:cNvSpPr txBox="1">
            <a:spLocks noGrp="1"/>
          </p:cNvSpPr>
          <p:nvPr>
            <p:ph type="sldNum" idx="12"/>
          </p:nvPr>
        </p:nvSpPr>
        <p:spPr>
          <a:xfrm>
            <a:off x="8401202" y="4695625"/>
            <a:ext cx="6711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Helvetica Neue"/>
                <a:ea typeface="Helvetica Neue"/>
                <a:cs typeface="Helvetica Neue"/>
                <a:sym typeface="Helvetica Neue"/>
              </a:rPr>
              <a:t>4</a:t>
            </a:fld>
            <a:endParaRPr sz="1000">
              <a:solidFill>
                <a:schemeClr val="dk2"/>
              </a:solidFill>
              <a:latin typeface="Helvetica Neue"/>
              <a:ea typeface="Helvetica Neue"/>
              <a:cs typeface="Helvetica Neue"/>
              <a:sym typeface="Helvetica Neue"/>
            </a:endParaRPr>
          </a:p>
        </p:txBody>
      </p:sp>
      <p:sp>
        <p:nvSpPr>
          <p:cNvPr id="593" name="Google Shape;593;p96"/>
          <p:cNvSpPr/>
          <p:nvPr/>
        </p:nvSpPr>
        <p:spPr>
          <a:xfrm>
            <a:off x="6992350" y="1190250"/>
            <a:ext cx="1657800" cy="318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Outputs</a:t>
            </a:r>
            <a:endParaRPr sz="1800" b="1"/>
          </a:p>
          <a:p>
            <a:pPr marL="0" lvl="0" indent="0" algn="l" rtl="0">
              <a:spcBef>
                <a:spcPts val="0"/>
              </a:spcBef>
              <a:spcAft>
                <a:spcPts val="0"/>
              </a:spcAft>
              <a:buNone/>
            </a:pPr>
            <a:endParaRPr/>
          </a:p>
          <a:p>
            <a:pPr marL="0" lvl="0" indent="0" algn="l" rtl="0">
              <a:spcBef>
                <a:spcPts val="0"/>
              </a:spcBef>
              <a:spcAft>
                <a:spcPts val="0"/>
              </a:spcAft>
              <a:buNone/>
            </a:pPr>
            <a:r>
              <a:rPr lang="en"/>
              <a:t>Task Breakdown</a:t>
            </a:r>
            <a:endParaRPr/>
          </a:p>
          <a:p>
            <a:pPr marL="0" lvl="0" indent="0" algn="l" rtl="0">
              <a:spcBef>
                <a:spcPts val="0"/>
              </a:spcBef>
              <a:spcAft>
                <a:spcPts val="0"/>
              </a:spcAft>
              <a:buNone/>
            </a:pPr>
            <a:endParaRPr/>
          </a:p>
          <a:p>
            <a:pPr marL="0" lvl="0" indent="0" algn="l" rtl="0">
              <a:spcBef>
                <a:spcPts val="0"/>
              </a:spcBef>
              <a:spcAft>
                <a:spcPts val="0"/>
              </a:spcAft>
              <a:buNone/>
            </a:pPr>
            <a:r>
              <a:rPr lang="en"/>
              <a:t>Capacity Plan</a:t>
            </a:r>
            <a:endParaRPr/>
          </a:p>
          <a:p>
            <a:pPr marL="0" lvl="0" indent="0" algn="l" rtl="0">
              <a:spcBef>
                <a:spcPts val="0"/>
              </a:spcBef>
              <a:spcAft>
                <a:spcPts val="0"/>
              </a:spcAft>
              <a:buNone/>
            </a:pPr>
            <a:endParaRPr/>
          </a:p>
          <a:p>
            <a:pPr marL="0" lvl="0" indent="0" algn="l" rtl="0">
              <a:spcBef>
                <a:spcPts val="0"/>
              </a:spcBef>
              <a:spcAft>
                <a:spcPts val="0"/>
              </a:spcAft>
              <a:buNone/>
            </a:pPr>
            <a:r>
              <a:rPr lang="en"/>
              <a:t>Sprint  Backlog</a:t>
            </a:r>
            <a:endParaRPr/>
          </a:p>
          <a:p>
            <a:pPr marL="0" lvl="0" indent="0" algn="l" rtl="0">
              <a:spcBef>
                <a:spcPts val="0"/>
              </a:spcBef>
              <a:spcAft>
                <a:spcPts val="0"/>
              </a:spcAft>
              <a:buNone/>
            </a:pPr>
            <a:endParaRPr/>
          </a:p>
          <a:p>
            <a:pPr marL="0" lvl="0" indent="0" algn="l" rtl="0">
              <a:spcBef>
                <a:spcPts val="0"/>
              </a:spcBef>
              <a:spcAft>
                <a:spcPts val="0"/>
              </a:spcAft>
              <a:buNone/>
            </a:pPr>
            <a:r>
              <a:rPr lang="en"/>
              <a:t>Sprint Goal</a:t>
            </a:r>
            <a:endParaRPr/>
          </a:p>
          <a:p>
            <a:pPr marL="0" lvl="0" indent="0" algn="l" rtl="0">
              <a:spcBef>
                <a:spcPts val="0"/>
              </a:spcBef>
              <a:spcAft>
                <a:spcPts val="0"/>
              </a:spcAft>
              <a:buNone/>
            </a:pPr>
            <a:endParaRPr/>
          </a:p>
          <a:p>
            <a:pPr marL="0" lvl="0" indent="0" algn="l" rtl="0">
              <a:spcBef>
                <a:spcPts val="0"/>
              </a:spcBef>
              <a:spcAft>
                <a:spcPts val="0"/>
              </a:spcAft>
              <a:buNone/>
            </a:pPr>
            <a:r>
              <a:rPr lang="en" b="1"/>
              <a:t>Commitment or Forecast or Focus</a:t>
            </a:r>
            <a:endParaRPr b="1"/>
          </a:p>
        </p:txBody>
      </p:sp>
      <p:sp>
        <p:nvSpPr>
          <p:cNvPr id="591" name="Google Shape;591;p96" descr="Yellow directional arrow" title="Arrow"/>
          <p:cNvSpPr/>
          <p:nvPr/>
        </p:nvSpPr>
        <p:spPr>
          <a:xfrm>
            <a:off x="6059140" y="2493686"/>
            <a:ext cx="690000" cy="512400"/>
          </a:xfrm>
          <a:prstGeom prst="chevron">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5" name="Google Shape;595;p96" descr="Comic of a group of folks fighting in a cloud" title="Clip Art "/>
          <p:cNvPicPr preferRelativeResize="0"/>
          <p:nvPr/>
        </p:nvPicPr>
        <p:blipFill>
          <a:blip r:embed="rId3">
            <a:alphaModFix/>
          </a:blip>
          <a:stretch>
            <a:fillRect/>
          </a:stretch>
        </p:blipFill>
        <p:spPr>
          <a:xfrm>
            <a:off x="3015340" y="1290778"/>
            <a:ext cx="2891398" cy="2826898"/>
          </a:xfrm>
          <a:prstGeom prst="rect">
            <a:avLst/>
          </a:prstGeom>
          <a:noFill/>
          <a:ln>
            <a:noFill/>
          </a:ln>
        </p:spPr>
      </p:pic>
      <p:sp>
        <p:nvSpPr>
          <p:cNvPr id="594" name="Google Shape;594;p96" descr="Yellow directional arrow&#10;" title="Arrow"/>
          <p:cNvSpPr/>
          <p:nvPr/>
        </p:nvSpPr>
        <p:spPr>
          <a:xfrm>
            <a:off x="2172940" y="2493686"/>
            <a:ext cx="690000" cy="512400"/>
          </a:xfrm>
          <a:prstGeom prst="chevron">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6"/>
          <p:cNvSpPr/>
          <p:nvPr/>
        </p:nvSpPr>
        <p:spPr>
          <a:xfrm>
            <a:off x="286750" y="1190250"/>
            <a:ext cx="1657800" cy="318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Inputs</a:t>
            </a:r>
            <a:endParaRPr sz="1800" b="1"/>
          </a:p>
          <a:p>
            <a:pPr marL="0" lvl="0" indent="0" algn="l" rtl="0">
              <a:spcBef>
                <a:spcPts val="0"/>
              </a:spcBef>
              <a:spcAft>
                <a:spcPts val="0"/>
              </a:spcAft>
              <a:buNone/>
            </a:pPr>
            <a:endParaRPr/>
          </a:p>
          <a:p>
            <a:pPr marL="0" lvl="0" indent="0" algn="l" rtl="0">
              <a:spcBef>
                <a:spcPts val="0"/>
              </a:spcBef>
              <a:spcAft>
                <a:spcPts val="0"/>
              </a:spcAft>
              <a:buNone/>
            </a:pPr>
            <a:r>
              <a:rPr lang="en"/>
              <a:t>Product Backlog</a:t>
            </a:r>
            <a:endParaRPr/>
          </a:p>
          <a:p>
            <a:pPr marL="0" lvl="0" indent="0" algn="l" rtl="0">
              <a:spcBef>
                <a:spcPts val="0"/>
              </a:spcBef>
              <a:spcAft>
                <a:spcPts val="0"/>
              </a:spcAft>
              <a:buNone/>
            </a:pPr>
            <a:endParaRPr/>
          </a:p>
          <a:p>
            <a:pPr marL="0" lvl="0" indent="0" algn="l" rtl="0">
              <a:spcBef>
                <a:spcPts val="0"/>
              </a:spcBef>
              <a:spcAft>
                <a:spcPts val="0"/>
              </a:spcAft>
              <a:buNone/>
            </a:pPr>
            <a:r>
              <a:rPr lang="en"/>
              <a:t>Velocity History</a:t>
            </a:r>
            <a:endParaRPr/>
          </a:p>
          <a:p>
            <a:pPr marL="0" lvl="0" indent="0" algn="l" rtl="0">
              <a:spcBef>
                <a:spcPts val="0"/>
              </a:spcBef>
              <a:spcAft>
                <a:spcPts val="0"/>
              </a:spcAft>
              <a:buNone/>
            </a:pPr>
            <a:endParaRPr/>
          </a:p>
          <a:p>
            <a:pPr marL="0" lvl="0" indent="0" algn="l" rtl="0">
              <a:spcBef>
                <a:spcPts val="0"/>
              </a:spcBef>
              <a:spcAft>
                <a:spcPts val="0"/>
              </a:spcAft>
              <a:buNone/>
            </a:pPr>
            <a:r>
              <a:rPr lang="en"/>
              <a:t>Team and World Circumstances</a:t>
            </a:r>
            <a:endParaRPr/>
          </a:p>
        </p:txBody>
      </p:sp>
      <p:sp>
        <p:nvSpPr>
          <p:cNvPr id="589" name="Google Shape;589;p96"/>
          <p:cNvSpPr txBox="1">
            <a:spLocks noGrp="1"/>
          </p:cNvSpPr>
          <p:nvPr>
            <p:ph type="title" idx="4294967295"/>
          </p:nvPr>
        </p:nvSpPr>
        <p:spPr>
          <a:xfrm>
            <a:off x="457200" y="-22622"/>
            <a:ext cx="8228100" cy="8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lt1"/>
                </a:solidFill>
              </a:rPr>
              <a:t>Sprint Planning</a:t>
            </a:r>
            <a:endParaRPr sz="3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9" name="Google Shape;609;p97"/>
          <p:cNvSpPr txBox="1">
            <a:spLocks noGrp="1"/>
          </p:cNvSpPr>
          <p:nvPr>
            <p:ph type="sldNum" idx="12"/>
          </p:nvPr>
        </p:nvSpPr>
        <p:spPr/>
        <p:txBody>
          <a:bodyPr/>
          <a:lstStyle/>
          <a:p>
            <a:pPr lvl="0"/>
            <a:fld id="{00000000-1234-1234-1234-123412341234}" type="slidenum">
              <a:rPr lang="en" smtClean="0"/>
              <a:pPr lvl="0"/>
              <a:t>5</a:t>
            </a:fld>
            <a:endParaRPr lang="en"/>
          </a:p>
        </p:txBody>
      </p:sp>
      <p:sp>
        <p:nvSpPr>
          <p:cNvPr id="606" name="Google Shape;606;p97"/>
          <p:cNvSpPr/>
          <p:nvPr/>
        </p:nvSpPr>
        <p:spPr>
          <a:xfrm>
            <a:off x="863703" y="4752200"/>
            <a:ext cx="5445300" cy="299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Rambla"/>
              <a:buNone/>
            </a:pPr>
            <a:r>
              <a:rPr lang="en" sz="1800" b="0" i="0" u="none" strike="noStrike" cap="none">
                <a:solidFill>
                  <a:srgbClr val="000000"/>
                </a:solidFill>
                <a:latin typeface="Rambla"/>
                <a:ea typeface="Rambla"/>
                <a:cs typeface="Rambla"/>
                <a:sym typeface="Rambla"/>
              </a:rPr>
              <a:t>*Max </a:t>
            </a:r>
            <a:r>
              <a:rPr lang="en" sz="1800">
                <a:latin typeface="Rambla"/>
                <a:ea typeface="Rambla"/>
                <a:cs typeface="Rambla"/>
                <a:sym typeface="Rambla"/>
              </a:rPr>
              <a:t>1</a:t>
            </a:r>
            <a:r>
              <a:rPr lang="en" sz="1800" b="0" i="0" u="none" strike="noStrike" cap="none">
                <a:solidFill>
                  <a:srgbClr val="000000"/>
                </a:solidFill>
                <a:latin typeface="Rambla"/>
                <a:ea typeface="Rambla"/>
                <a:cs typeface="Rambla"/>
                <a:sym typeface="Rambla"/>
              </a:rPr>
              <a:t> hours of planning per sprint week (~</a:t>
            </a:r>
            <a:r>
              <a:rPr lang="en" sz="1800">
                <a:latin typeface="Rambla"/>
                <a:ea typeface="Rambla"/>
                <a:cs typeface="Rambla"/>
                <a:sym typeface="Rambla"/>
              </a:rPr>
              <a:t>7</a:t>
            </a:r>
            <a:r>
              <a:rPr lang="en" sz="1800" b="0" i="0" u="none" strike="noStrike" cap="none">
                <a:solidFill>
                  <a:srgbClr val="000000"/>
                </a:solidFill>
                <a:latin typeface="Rambla"/>
                <a:ea typeface="Rambla"/>
                <a:cs typeface="Rambla"/>
                <a:sym typeface="Rambla"/>
              </a:rPr>
              <a:t>%)</a:t>
            </a:r>
            <a:endParaRPr/>
          </a:p>
        </p:txBody>
      </p:sp>
      <p:sp>
        <p:nvSpPr>
          <p:cNvPr id="607" name="Google Shape;607;p97"/>
          <p:cNvSpPr/>
          <p:nvPr/>
        </p:nvSpPr>
        <p:spPr>
          <a:xfrm>
            <a:off x="838200" y="2971800"/>
            <a:ext cx="7634100" cy="6696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Arial"/>
              <a:buNone/>
            </a:pPr>
            <a:r>
              <a:rPr lang="en" sz="2800" b="1" dirty="0"/>
              <a:t>Nitty-Gritty</a:t>
            </a:r>
            <a:endParaRPr sz="2800" b="1" dirty="0"/>
          </a:p>
          <a:p>
            <a:pPr marL="0" marR="0" lvl="0" indent="0" algn="l" rtl="0">
              <a:lnSpc>
                <a:spcPct val="100000"/>
              </a:lnSpc>
              <a:spcBef>
                <a:spcPts val="0"/>
              </a:spcBef>
              <a:spcAft>
                <a:spcPts val="0"/>
              </a:spcAft>
              <a:buClr>
                <a:srgbClr val="000000"/>
              </a:buClr>
              <a:buFont typeface="Arial"/>
              <a:buNone/>
            </a:pPr>
            <a:r>
              <a:rPr lang="en" sz="2800" b="0" i="0" u="none" strike="noStrike" cap="none" dirty="0">
                <a:solidFill>
                  <a:srgbClr val="000000"/>
                </a:solidFill>
                <a:latin typeface="Arial"/>
                <a:ea typeface="Arial"/>
                <a:cs typeface="Arial"/>
                <a:sym typeface="Arial"/>
              </a:rPr>
              <a:t>Detailed understanding of the work</a:t>
            </a:r>
            <a:endParaRPr lang="en-US"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 sz="2800" dirty="0"/>
              <a:t>	</a:t>
            </a:r>
            <a:r>
              <a:rPr lang="en-US" sz="2800" dirty="0"/>
              <a:t>Readiness, discussion, task breakdown</a:t>
            </a:r>
          </a:p>
          <a:p>
            <a:pPr marL="0" marR="0" lvl="0" indent="0" algn="l" rtl="0">
              <a:lnSpc>
                <a:spcPct val="100000"/>
              </a:lnSpc>
              <a:spcBef>
                <a:spcPts val="0"/>
              </a:spcBef>
              <a:spcAft>
                <a:spcPts val="0"/>
              </a:spcAft>
              <a:buClr>
                <a:srgbClr val="000000"/>
              </a:buClr>
              <a:buFont typeface="Arial"/>
              <a:buNone/>
            </a:pPr>
            <a:r>
              <a:rPr lang="en" sz="2800" dirty="0"/>
              <a:t>Focus</a:t>
            </a:r>
            <a:r>
              <a:rPr lang="en" sz="2800" b="0" i="0" u="none" strike="noStrike" cap="none" dirty="0">
                <a:solidFill>
                  <a:srgbClr val="000000"/>
                </a:solidFill>
                <a:latin typeface="Arial"/>
                <a:ea typeface="Arial"/>
                <a:cs typeface="Arial"/>
                <a:sym typeface="Arial"/>
              </a:rPr>
              <a:t>/Commitment/Forecast </a:t>
            </a:r>
            <a:endParaRPr dirty="0"/>
          </a:p>
        </p:txBody>
      </p:sp>
      <p:sp>
        <p:nvSpPr>
          <p:cNvPr id="605" name="Google Shape;605;p97"/>
          <p:cNvSpPr/>
          <p:nvPr/>
        </p:nvSpPr>
        <p:spPr>
          <a:xfrm rot="-5400000">
            <a:off x="-59625" y="3610654"/>
            <a:ext cx="1211100" cy="561600"/>
          </a:xfrm>
          <a:prstGeom prst="rect">
            <a:avLst/>
          </a:prstGeom>
          <a:noFill/>
          <a:ln>
            <a:noFill/>
          </a:ln>
        </p:spPr>
        <p:txBody>
          <a:bodyPr spcFirstLastPara="1" wrap="square" lIns="46775" tIns="46775" rIns="46775" bIns="46775" anchor="t" anchorCtr="0">
            <a:noAutofit/>
          </a:bodyPr>
          <a:lstStyle/>
          <a:p>
            <a:pPr marL="0" marR="0" lvl="0" indent="0" algn="l" rtl="0">
              <a:lnSpc>
                <a:spcPct val="100000"/>
              </a:lnSpc>
              <a:spcBef>
                <a:spcPts val="0"/>
              </a:spcBef>
              <a:spcAft>
                <a:spcPts val="0"/>
              </a:spcAft>
              <a:buClr>
                <a:srgbClr val="000000"/>
              </a:buClr>
              <a:buFont typeface="Rambla"/>
              <a:buNone/>
            </a:pPr>
            <a:r>
              <a:rPr lang="en" sz="2800" b="0" i="0" u="none" strike="noStrike" cap="none">
                <a:solidFill>
                  <a:srgbClr val="000000"/>
                </a:solidFill>
                <a:latin typeface="Rambla"/>
                <a:ea typeface="Rambla"/>
                <a:cs typeface="Rambla"/>
                <a:sym typeface="Rambla"/>
              </a:rPr>
              <a:t>Part II</a:t>
            </a:r>
            <a:endParaRPr/>
          </a:p>
        </p:txBody>
      </p:sp>
      <p:cxnSp>
        <p:nvCxnSpPr>
          <p:cNvPr id="602" name="Google Shape;602;p97" descr="Brown line in the middle of the slide seperating Part I and Part II" title="Line "/>
          <p:cNvCxnSpPr/>
          <p:nvPr/>
        </p:nvCxnSpPr>
        <p:spPr>
          <a:xfrm>
            <a:off x="388938" y="2952001"/>
            <a:ext cx="8204100" cy="1200"/>
          </a:xfrm>
          <a:prstGeom prst="straightConnector1">
            <a:avLst/>
          </a:prstGeom>
          <a:noFill/>
          <a:ln w="57225" cap="sq" cmpd="sng">
            <a:solidFill>
              <a:srgbClr val="666666"/>
            </a:solidFill>
            <a:prstDash val="solid"/>
            <a:miter lim="8000"/>
            <a:headEnd type="none" w="sm" len="sm"/>
            <a:tailEnd type="none" w="sm" len="sm"/>
          </a:ln>
        </p:spPr>
      </p:cxnSp>
      <p:sp>
        <p:nvSpPr>
          <p:cNvPr id="603" name="Google Shape;603;p97"/>
          <p:cNvSpPr/>
          <p:nvPr/>
        </p:nvSpPr>
        <p:spPr>
          <a:xfrm>
            <a:off x="843096" y="1570272"/>
            <a:ext cx="8328000" cy="1203000"/>
          </a:xfrm>
          <a:prstGeom prst="rect">
            <a:avLst/>
          </a:pr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r>
              <a:rPr lang="en" sz="2800" b="1" i="0" u="none" strike="noStrike" cap="none" dirty="0">
                <a:solidFill>
                  <a:srgbClr val="000000"/>
                </a:solidFill>
              </a:rPr>
              <a:t>Big Picture</a:t>
            </a:r>
            <a:endParaRPr sz="1800" b="1" i="0" u="none" strike="noStrike" cap="none" dirty="0">
              <a:solidFill>
                <a:srgbClr val="FFFFFF"/>
              </a:solidFill>
              <a:latin typeface="Rambla"/>
              <a:ea typeface="Rambla"/>
              <a:cs typeface="Rambla"/>
              <a:sym typeface="Rambla"/>
            </a:endParaRPr>
          </a:p>
          <a:p>
            <a:pPr marL="0" marR="0" lvl="0" indent="0" algn="l" rtl="0">
              <a:lnSpc>
                <a:spcPct val="100000"/>
              </a:lnSpc>
              <a:spcBef>
                <a:spcPts val="0"/>
              </a:spcBef>
              <a:spcAft>
                <a:spcPts val="0"/>
              </a:spcAft>
              <a:buClr>
                <a:srgbClr val="000000"/>
              </a:buClr>
              <a:buFont typeface="Arial"/>
              <a:buNone/>
            </a:pPr>
            <a:r>
              <a:rPr lang="en" sz="2800" b="0" i="0" u="none" strike="noStrike" cap="none" dirty="0">
                <a:solidFill>
                  <a:srgbClr val="000000"/>
                </a:solidFill>
                <a:latin typeface="Arial"/>
                <a:ea typeface="Arial"/>
                <a:cs typeface="Arial"/>
                <a:sym typeface="Arial"/>
              </a:rPr>
              <a:t>Rolling Release Planning/Roadmap Update</a:t>
            </a:r>
            <a:endParaRPr sz="1800" b="0" i="0" u="none" strike="noStrike" cap="none" dirty="0">
              <a:solidFill>
                <a:srgbClr val="FFFFFF"/>
              </a:solidFill>
              <a:latin typeface="Rambla"/>
              <a:ea typeface="Rambla"/>
              <a:cs typeface="Rambla"/>
              <a:sym typeface="Rambla"/>
            </a:endParaRPr>
          </a:p>
          <a:p>
            <a:pPr marL="0" marR="0" lvl="0" indent="0" algn="l" rtl="0">
              <a:lnSpc>
                <a:spcPct val="100000"/>
              </a:lnSpc>
              <a:spcBef>
                <a:spcPts val="0"/>
              </a:spcBef>
              <a:spcAft>
                <a:spcPts val="0"/>
              </a:spcAft>
              <a:buClr>
                <a:srgbClr val="000000"/>
              </a:buClr>
              <a:buFont typeface="Arial"/>
              <a:buNone/>
            </a:pPr>
            <a:r>
              <a:rPr lang="en" sz="2800" b="0" i="0" u="none" strike="noStrike" cap="none" dirty="0">
                <a:solidFill>
                  <a:srgbClr val="000000"/>
                </a:solidFill>
                <a:latin typeface="Arial"/>
                <a:ea typeface="Arial"/>
                <a:cs typeface="Arial"/>
                <a:sym typeface="Arial"/>
              </a:rPr>
              <a:t>Review top of Product Backlog</a:t>
            </a:r>
            <a:endParaRPr dirty="0"/>
          </a:p>
        </p:txBody>
      </p:sp>
      <p:sp>
        <p:nvSpPr>
          <p:cNvPr id="604" name="Google Shape;604;p97"/>
          <p:cNvSpPr/>
          <p:nvPr/>
        </p:nvSpPr>
        <p:spPr>
          <a:xfrm rot="-5400000">
            <a:off x="-45700" y="1729130"/>
            <a:ext cx="1183200" cy="561600"/>
          </a:xfrm>
          <a:prstGeom prst="rect">
            <a:avLst/>
          </a:prstGeom>
          <a:noFill/>
          <a:ln>
            <a:noFill/>
          </a:ln>
        </p:spPr>
        <p:txBody>
          <a:bodyPr spcFirstLastPara="1" wrap="square" lIns="46775" tIns="46775" rIns="46775" bIns="46775" anchor="t" anchorCtr="0">
            <a:noAutofit/>
          </a:bodyPr>
          <a:lstStyle/>
          <a:p>
            <a:pPr marL="0" marR="0" lvl="0" indent="0" algn="l" rtl="0">
              <a:lnSpc>
                <a:spcPct val="100000"/>
              </a:lnSpc>
              <a:spcBef>
                <a:spcPts val="0"/>
              </a:spcBef>
              <a:spcAft>
                <a:spcPts val="0"/>
              </a:spcAft>
              <a:buClr>
                <a:srgbClr val="000000"/>
              </a:buClr>
              <a:buFont typeface="Rambla"/>
              <a:buNone/>
            </a:pPr>
            <a:r>
              <a:rPr lang="en" sz="2800" b="0" i="0" u="none" strike="noStrike" cap="none">
                <a:solidFill>
                  <a:srgbClr val="000000"/>
                </a:solidFill>
                <a:latin typeface="Rambla"/>
                <a:ea typeface="Rambla"/>
                <a:cs typeface="Rambla"/>
                <a:sym typeface="Rambla"/>
              </a:rPr>
              <a:t>Part I</a:t>
            </a:r>
            <a:endParaRPr/>
          </a:p>
        </p:txBody>
      </p:sp>
      <p:sp>
        <p:nvSpPr>
          <p:cNvPr id="3" name="Title 2">
            <a:extLst>
              <a:ext uri="{FF2B5EF4-FFF2-40B4-BE49-F238E27FC236}">
                <a16:creationId xmlns:a16="http://schemas.microsoft.com/office/drawing/2014/main" id="{E05E64FC-709D-C445-A994-63ADD18474CD}"/>
              </a:ext>
            </a:extLst>
          </p:cNvPr>
          <p:cNvSpPr>
            <a:spLocks noGrp="1"/>
          </p:cNvSpPr>
          <p:nvPr>
            <p:ph type="ctrTitle"/>
          </p:nvPr>
        </p:nvSpPr>
        <p:spPr>
          <a:xfrm>
            <a:off x="863702" y="1"/>
            <a:ext cx="7235747" cy="1418330"/>
          </a:xfrm>
        </p:spPr>
        <p:txBody>
          <a:bodyPr/>
          <a:lstStyle/>
          <a:p>
            <a:r>
              <a:rPr lang="en-US" dirty="0">
                <a:solidFill>
                  <a:schemeClr val="tx1"/>
                </a:solidFill>
              </a:rPr>
              <a:t>2-Step</a:t>
            </a:r>
            <a:r>
              <a:rPr lang="en-US" dirty="0"/>
              <a:t> </a:t>
            </a:r>
            <a:r>
              <a:rPr lang="en-US" dirty="0">
                <a:solidFill>
                  <a:schemeClr val="bg2"/>
                </a:solidFill>
              </a:rPr>
              <a:t>Sprint Planning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8"/>
          <p:cNvSpPr txBox="1"/>
          <p:nvPr/>
        </p:nvSpPr>
        <p:spPr>
          <a:xfrm>
            <a:off x="847975" y="1943550"/>
            <a:ext cx="7336800" cy="223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FFFFFF"/>
                </a:solidFill>
                <a:latin typeface="Helvetica Neue"/>
                <a:ea typeface="Helvetica Neue"/>
                <a:cs typeface="Helvetica Neue"/>
                <a:sym typeface="Helvetica Neue"/>
              </a:rPr>
              <a:t>A quick ramble on commitment vs. forecast vs. prediction and also estimation</a:t>
            </a:r>
            <a:endParaRPr sz="3600" b="1" dirty="0">
              <a:solidFill>
                <a:srgbClr val="FFFFFF"/>
              </a:solidFill>
              <a:latin typeface="Helvetica Neue"/>
              <a:ea typeface="Helvetica Neue"/>
              <a:cs typeface="Helvetica Neue"/>
              <a:sym typeface="Helvetica Neue"/>
            </a:endParaRPr>
          </a:p>
        </p:txBody>
      </p:sp>
      <p:sp>
        <p:nvSpPr>
          <p:cNvPr id="7" name="TextBox 6" hidden="1">
            <a:extLst>
              <a:ext uri="{FF2B5EF4-FFF2-40B4-BE49-F238E27FC236}">
                <a16:creationId xmlns:a16="http://schemas.microsoft.com/office/drawing/2014/main" id="{F5525CAE-BCD6-B946-B555-7BC37C966C06}"/>
              </a:ext>
            </a:extLst>
          </p:cNvPr>
          <p:cNvSpPr txBox="1"/>
          <p:nvPr/>
        </p:nvSpPr>
        <p:spPr>
          <a:xfrm>
            <a:off x="847975" y="340243"/>
            <a:ext cx="6360899" cy="307777"/>
          </a:xfrm>
          <a:prstGeom prst="rect">
            <a:avLst/>
          </a:prstGeom>
          <a:noFill/>
        </p:spPr>
        <p:txBody>
          <a:bodyPr wrap="square" rtlCol="0">
            <a:spAutoFit/>
          </a:bodyPr>
          <a:lstStyle/>
          <a:p>
            <a:r>
              <a:rPr lang="en-US" dirty="0"/>
              <a:t>Introductory Statement</a:t>
            </a:r>
          </a:p>
        </p:txBody>
      </p:sp>
      <p:sp>
        <p:nvSpPr>
          <p:cNvPr id="9" name="Title 8" hidden="1">
            <a:extLst>
              <a:ext uri="{FF2B5EF4-FFF2-40B4-BE49-F238E27FC236}">
                <a16:creationId xmlns:a16="http://schemas.microsoft.com/office/drawing/2014/main" id="{91B696A2-A36B-C84D-A2E8-921B57EB32F9}"/>
              </a:ext>
            </a:extLst>
          </p:cNvPr>
          <p:cNvSpPr>
            <a:spLocks noGrp="1"/>
          </p:cNvSpPr>
          <p:nvPr>
            <p:ph type="ctrTitle"/>
          </p:nvPr>
        </p:nvSpPr>
        <p:spPr/>
        <p:txBody>
          <a:bodyPr/>
          <a:lstStyle/>
          <a:p>
            <a:r>
              <a:rPr lang="en-US" dirty="0"/>
              <a:t>Introductory Statement</a:t>
            </a:r>
          </a:p>
        </p:txBody>
      </p:sp>
      <p:sp>
        <p:nvSpPr>
          <p:cNvPr id="10" name="Subtitle 9" hidden="1">
            <a:extLst>
              <a:ext uri="{FF2B5EF4-FFF2-40B4-BE49-F238E27FC236}">
                <a16:creationId xmlns:a16="http://schemas.microsoft.com/office/drawing/2014/main" id="{B4613221-C387-9240-849E-62AB6D5EDD92}"/>
              </a:ext>
            </a:extLst>
          </p:cNvPr>
          <p:cNvSpPr>
            <a:spLocks noGrp="1"/>
          </p:cNvSpPr>
          <p:nvPr>
            <p:ph type="subTitle" idx="1"/>
          </p:nvPr>
        </p:nvSpPr>
        <p:spPr/>
        <p:txBody>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21" name="Google Shape;621;p99"/>
          <p:cNvSpPr txBox="1">
            <a:spLocks noGrp="1"/>
          </p:cNvSpPr>
          <p:nvPr>
            <p:ph type="sldNum" idx="12"/>
          </p:nvPr>
        </p:nvSpPr>
        <p:spPr/>
        <p:txBody>
          <a:bodyPr/>
          <a:lstStyle/>
          <a:p>
            <a:pPr lvl="0"/>
            <a:fld id="{00000000-1234-1234-1234-123412341234}" type="slidenum">
              <a:rPr lang="en" smtClean="0"/>
              <a:pPr lvl="0"/>
              <a:t>7</a:t>
            </a:fld>
            <a:endParaRPr lang="en"/>
          </a:p>
        </p:txBody>
      </p:sp>
      <p:pic>
        <p:nvPicPr>
          <p:cNvPr id="620" name="Google Shape;620;p99" descr="One large orange arrow encircling three smaller scrum cycles. 1 scrum cycle includes a platform with three green blocks positioned in pyamid form connected with a black dotted line circle. " title="Sprint Cycle"/>
          <p:cNvPicPr preferRelativeResize="0"/>
          <p:nvPr/>
        </p:nvPicPr>
        <p:blipFill>
          <a:blip r:embed="rId3">
            <a:alphaModFix/>
          </a:blip>
          <a:stretch>
            <a:fillRect/>
          </a:stretch>
        </p:blipFill>
        <p:spPr>
          <a:xfrm>
            <a:off x="2304527" y="671450"/>
            <a:ext cx="4870474" cy="4472050"/>
          </a:xfrm>
          <a:prstGeom prst="rect">
            <a:avLst/>
          </a:prstGeom>
          <a:noFill/>
          <a:ln>
            <a:noFill/>
          </a:ln>
        </p:spPr>
      </p:pic>
      <p:sp>
        <p:nvSpPr>
          <p:cNvPr id="619" name="Google Shape;619;p99"/>
          <p:cNvSpPr txBox="1">
            <a:spLocks noGrp="1"/>
          </p:cNvSpPr>
          <p:nvPr>
            <p:ph type="title"/>
          </p:nvPr>
        </p:nvSpPr>
        <p:spPr/>
        <p:txBody>
          <a:bodyPr/>
          <a:lstStyle/>
          <a:p>
            <a:pPr lvl="0"/>
            <a:r>
              <a:rPr lang="en-US"/>
              <a:t>During the Sprint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33" name="Google Shape;633;p100"/>
          <p:cNvSpPr txBox="1">
            <a:spLocks noGrp="1"/>
          </p:cNvSpPr>
          <p:nvPr>
            <p:ph type="sldNum" idx="12"/>
          </p:nvPr>
        </p:nvSpPr>
        <p:spPr/>
        <p:txBody>
          <a:bodyPr/>
          <a:lstStyle/>
          <a:p>
            <a:pPr lvl="0"/>
            <a:fld id="{00000000-1234-1234-1234-123412341234}" type="slidenum">
              <a:rPr lang="en" smtClean="0">
                <a:sym typeface="Helvetica Neue"/>
              </a:rPr>
              <a:pPr lvl="0"/>
              <a:t>8</a:t>
            </a:fld>
            <a:endParaRPr lang="en">
              <a:sym typeface="Helvetica Neue"/>
            </a:endParaRPr>
          </a:p>
        </p:txBody>
      </p:sp>
      <p:sp>
        <p:nvSpPr>
          <p:cNvPr id="628" name="Google Shape;628;p100"/>
          <p:cNvSpPr/>
          <p:nvPr/>
        </p:nvSpPr>
        <p:spPr>
          <a:xfrm>
            <a:off x="4351324" y="4252925"/>
            <a:ext cx="4237800" cy="451200"/>
          </a:xfrm>
          <a:prstGeom prst="rect">
            <a:avLst/>
          </a:prstGeom>
          <a:noFill/>
          <a:ln>
            <a:noFill/>
          </a:ln>
        </p:spPr>
        <p:txBody>
          <a:bodyPr spcFirstLastPara="1" wrap="square" lIns="46775" tIns="46775" rIns="46775" bIns="46775" anchor="t" anchorCtr="0">
            <a:noAutofit/>
          </a:bodyPr>
          <a:lstStyle/>
          <a:p>
            <a:pPr marL="0" marR="0" lvl="0" indent="0" algn="l" rtl="0">
              <a:lnSpc>
                <a:spcPct val="100000"/>
              </a:lnSpc>
              <a:spcBef>
                <a:spcPts val="0"/>
              </a:spcBef>
              <a:spcAft>
                <a:spcPts val="0"/>
              </a:spcAft>
              <a:buClr>
                <a:srgbClr val="000000"/>
              </a:buClr>
              <a:buFont typeface="Arial Black"/>
              <a:buNone/>
            </a:pPr>
            <a:r>
              <a:rPr lang="en" sz="2800" b="0" i="0" u="none" strike="noStrike" cap="none">
                <a:solidFill>
                  <a:srgbClr val="000000"/>
                </a:solidFill>
                <a:latin typeface="Arial Black"/>
                <a:ea typeface="Arial Black"/>
                <a:cs typeface="Arial Black"/>
                <a:sym typeface="Arial Black"/>
              </a:rPr>
              <a:t>*Obstacle Remover</a:t>
            </a:r>
            <a:endParaRPr/>
          </a:p>
        </p:txBody>
      </p:sp>
      <p:sp>
        <p:nvSpPr>
          <p:cNvPr id="629" name="Google Shape;629;p100"/>
          <p:cNvSpPr/>
          <p:nvPr/>
        </p:nvSpPr>
        <p:spPr>
          <a:xfrm>
            <a:off x="3003550" y="3890963"/>
            <a:ext cx="3925500" cy="451200"/>
          </a:xfrm>
          <a:prstGeom prst="rect">
            <a:avLst/>
          </a:prstGeom>
          <a:noFill/>
          <a:ln>
            <a:noFill/>
          </a:ln>
        </p:spPr>
        <p:txBody>
          <a:bodyPr spcFirstLastPara="1" wrap="square" lIns="46775" tIns="46775" rIns="46775" bIns="46775" anchor="t" anchorCtr="0">
            <a:noAutofit/>
          </a:bodyPr>
          <a:lstStyle/>
          <a:p>
            <a:pPr marL="0" marR="0" lvl="0" indent="0" algn="l" rtl="0">
              <a:lnSpc>
                <a:spcPct val="100000"/>
              </a:lnSpc>
              <a:spcBef>
                <a:spcPts val="0"/>
              </a:spcBef>
              <a:spcAft>
                <a:spcPts val="0"/>
              </a:spcAft>
              <a:buClr>
                <a:srgbClr val="000000"/>
              </a:buClr>
              <a:buFont typeface="Arial Black"/>
              <a:buNone/>
            </a:pPr>
            <a:r>
              <a:rPr lang="en" sz="2800" b="0" i="0" u="none" strike="noStrike" cap="none">
                <a:solidFill>
                  <a:srgbClr val="000000"/>
                </a:solidFill>
                <a:latin typeface="Arial Black"/>
                <a:ea typeface="Arial Black"/>
                <a:cs typeface="Arial Black"/>
                <a:sym typeface="Arial Black"/>
              </a:rPr>
              <a:t>*Process Champion</a:t>
            </a:r>
            <a:endParaRPr/>
          </a:p>
        </p:txBody>
      </p:sp>
      <p:sp>
        <p:nvSpPr>
          <p:cNvPr id="630" name="Google Shape;630;p100"/>
          <p:cNvSpPr/>
          <p:nvPr/>
        </p:nvSpPr>
        <p:spPr>
          <a:xfrm>
            <a:off x="1847850" y="3545681"/>
            <a:ext cx="3090600" cy="451200"/>
          </a:xfrm>
          <a:prstGeom prst="rect">
            <a:avLst/>
          </a:prstGeom>
          <a:noFill/>
          <a:ln>
            <a:noFill/>
          </a:ln>
        </p:spPr>
        <p:txBody>
          <a:bodyPr spcFirstLastPara="1" wrap="square" lIns="46775" tIns="46775" rIns="46775" bIns="46775" anchor="t" anchorCtr="0">
            <a:noAutofit/>
          </a:bodyPr>
          <a:lstStyle/>
          <a:p>
            <a:pPr marL="0" marR="0" lvl="0" indent="0" algn="l" rtl="0">
              <a:lnSpc>
                <a:spcPct val="100000"/>
              </a:lnSpc>
              <a:spcBef>
                <a:spcPts val="0"/>
              </a:spcBef>
              <a:spcAft>
                <a:spcPts val="0"/>
              </a:spcAft>
              <a:buClr>
                <a:srgbClr val="000000"/>
              </a:buClr>
              <a:buFont typeface="Arial Black"/>
              <a:buNone/>
            </a:pPr>
            <a:r>
              <a:rPr lang="en" sz="2800" b="0" i="0" u="none" strike="noStrike" cap="none">
                <a:solidFill>
                  <a:srgbClr val="000000"/>
                </a:solidFill>
                <a:latin typeface="Arial Black"/>
                <a:ea typeface="Arial Black"/>
                <a:cs typeface="Arial Black"/>
                <a:sym typeface="Arial Black"/>
              </a:rPr>
              <a:t>Servant Leader</a:t>
            </a:r>
            <a:endParaRPr/>
          </a:p>
        </p:txBody>
      </p:sp>
      <p:sp>
        <p:nvSpPr>
          <p:cNvPr id="632" name="Google Shape;632;p100"/>
          <p:cNvSpPr/>
          <p:nvPr/>
        </p:nvSpPr>
        <p:spPr>
          <a:xfrm>
            <a:off x="858837" y="3152775"/>
            <a:ext cx="2833500" cy="451200"/>
          </a:xfrm>
          <a:prstGeom prst="rect">
            <a:avLst/>
          </a:prstGeom>
          <a:noFill/>
          <a:ln>
            <a:noFill/>
          </a:ln>
        </p:spPr>
        <p:txBody>
          <a:bodyPr spcFirstLastPara="1" wrap="square" lIns="46775" tIns="46775" rIns="46775" bIns="46775" anchor="t" anchorCtr="0">
            <a:noAutofit/>
          </a:bodyPr>
          <a:lstStyle/>
          <a:p>
            <a:pPr marL="0" marR="0" lvl="0" indent="0" algn="l" rtl="0">
              <a:lnSpc>
                <a:spcPct val="100000"/>
              </a:lnSpc>
              <a:spcBef>
                <a:spcPts val="0"/>
              </a:spcBef>
              <a:spcAft>
                <a:spcPts val="0"/>
              </a:spcAft>
              <a:buClr>
                <a:srgbClr val="000000"/>
              </a:buClr>
              <a:buFont typeface="Arial Black"/>
              <a:buNone/>
            </a:pPr>
            <a:r>
              <a:rPr lang="en" sz="2800" b="0" i="0" u="none" strike="noStrike" cap="none">
                <a:solidFill>
                  <a:srgbClr val="000000"/>
                </a:solidFill>
                <a:latin typeface="Arial Black"/>
                <a:ea typeface="Arial Black"/>
                <a:cs typeface="Arial Black"/>
                <a:sym typeface="Arial Black"/>
              </a:rPr>
              <a:t>Change Agent</a:t>
            </a:r>
            <a:endParaRPr/>
          </a:p>
        </p:txBody>
      </p:sp>
      <p:pic>
        <p:nvPicPr>
          <p:cNvPr id="631" name="Google Shape;631;p100" descr="Stock image of happy man with glasses." title="Stock image"/>
          <p:cNvPicPr preferRelativeResize="0"/>
          <p:nvPr/>
        </p:nvPicPr>
        <p:blipFill rotWithShape="1">
          <a:blip r:embed="rId3">
            <a:alphaModFix/>
          </a:blip>
          <a:srcRect/>
          <a:stretch/>
        </p:blipFill>
        <p:spPr>
          <a:xfrm>
            <a:off x="850900" y="719138"/>
            <a:ext cx="4097400" cy="2252700"/>
          </a:xfrm>
          <a:prstGeom prst="rect">
            <a:avLst/>
          </a:prstGeom>
          <a:noFill/>
          <a:ln>
            <a:noFill/>
          </a:ln>
        </p:spPr>
      </p:pic>
      <p:sp>
        <p:nvSpPr>
          <p:cNvPr id="627" name="Google Shape;627;p100"/>
          <p:cNvSpPr/>
          <p:nvPr/>
        </p:nvSpPr>
        <p:spPr>
          <a:xfrm>
            <a:off x="4948237" y="357176"/>
            <a:ext cx="3708300" cy="2040625"/>
          </a:xfrm>
          <a:prstGeom prst="rect">
            <a:avLst/>
          </a:pr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Black"/>
              <a:buNone/>
            </a:pPr>
            <a:r>
              <a:rPr lang="en" sz="4800" i="0" u="none" strike="noStrike" cap="none" dirty="0">
                <a:solidFill>
                  <a:srgbClr val="000000"/>
                </a:solidFill>
                <a:latin typeface="Arial Black"/>
                <a:ea typeface="Arial Black"/>
                <a:cs typeface="Arial Black"/>
                <a:sym typeface="Arial Black"/>
              </a:rPr>
              <a:t>SCRUM</a:t>
            </a:r>
          </a:p>
          <a:p>
            <a:pPr marL="0" marR="0" lvl="0" indent="0" algn="l" rtl="0">
              <a:lnSpc>
                <a:spcPct val="100000"/>
              </a:lnSpc>
              <a:spcBef>
                <a:spcPts val="0"/>
              </a:spcBef>
              <a:spcAft>
                <a:spcPts val="0"/>
              </a:spcAft>
              <a:buClr>
                <a:srgbClr val="000000"/>
              </a:buClr>
              <a:buFont typeface="Arial Black"/>
              <a:buNone/>
            </a:pPr>
            <a:r>
              <a:rPr lang="en" sz="5400" b="0" i="0" u="none" strike="noStrike" cap="none" dirty="0">
                <a:solidFill>
                  <a:srgbClr val="000000"/>
                </a:solidFill>
                <a:latin typeface="Arial Black"/>
                <a:ea typeface="Arial Black"/>
                <a:cs typeface="Arial Black"/>
                <a:sym typeface="Arial Black"/>
              </a:rPr>
              <a:t>MASTER</a:t>
            </a:r>
            <a:endParaRPr dirty="0"/>
          </a:p>
        </p:txBody>
      </p:sp>
      <p:sp>
        <p:nvSpPr>
          <p:cNvPr id="4" name="Title 3" hidden="1">
            <a:extLst>
              <a:ext uri="{FF2B5EF4-FFF2-40B4-BE49-F238E27FC236}">
                <a16:creationId xmlns:a16="http://schemas.microsoft.com/office/drawing/2014/main" id="{A2D11E26-EB69-C446-AB3C-E9599CC87F38}"/>
              </a:ext>
            </a:extLst>
          </p:cNvPr>
          <p:cNvSpPr>
            <a:spLocks noGrp="1"/>
          </p:cNvSpPr>
          <p:nvPr>
            <p:ph type="ctrTitle"/>
          </p:nvPr>
        </p:nvSpPr>
        <p:spPr/>
        <p:txBody>
          <a:bodyPr/>
          <a:lstStyle/>
          <a:p>
            <a:r>
              <a:rPr lang="en-US" dirty="0"/>
              <a:t>Scrum Master</a:t>
            </a:r>
            <a:br>
              <a:rPr lang="en-US" dirty="0"/>
            </a:b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42" name="Google Shape;642;p10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41" name="Google Shape;641;p101" descr="Three stick figures. One stick figure is holding up a document. The stick figures are discussing the document. " title="Clip Art "/>
          <p:cNvPicPr preferRelativeResize="0"/>
          <p:nvPr/>
        </p:nvPicPr>
        <p:blipFill rotWithShape="1">
          <a:blip r:embed="rId3">
            <a:alphaModFix/>
          </a:blip>
          <a:srcRect/>
          <a:stretch/>
        </p:blipFill>
        <p:spPr>
          <a:xfrm>
            <a:off x="5248650" y="2385271"/>
            <a:ext cx="2031900" cy="940500"/>
          </a:xfrm>
          <a:prstGeom prst="rect">
            <a:avLst/>
          </a:prstGeom>
          <a:noFill/>
          <a:ln>
            <a:noFill/>
          </a:ln>
        </p:spPr>
      </p:pic>
      <p:grpSp>
        <p:nvGrpSpPr>
          <p:cNvPr id="4" name="Group 3" descr="A gray arrow circle cycle with the words Daily meeting inside of the circle " title="Clip Art">
            <a:extLst>
              <a:ext uri="{FF2B5EF4-FFF2-40B4-BE49-F238E27FC236}">
                <a16:creationId xmlns:a16="http://schemas.microsoft.com/office/drawing/2014/main" id="{47E65A3B-028F-4141-B73A-F07D1BE797B8}"/>
              </a:ext>
            </a:extLst>
          </p:cNvPr>
          <p:cNvGrpSpPr/>
          <p:nvPr/>
        </p:nvGrpSpPr>
        <p:grpSpPr>
          <a:xfrm>
            <a:off x="5585925" y="1409712"/>
            <a:ext cx="1373675" cy="789300"/>
            <a:chOff x="5585925" y="1409712"/>
            <a:chExt cx="1373675" cy="789300"/>
          </a:xfrm>
        </p:grpSpPr>
        <p:sp>
          <p:nvSpPr>
            <p:cNvPr id="639" name="Google Shape;639;p101"/>
            <p:cNvSpPr/>
            <p:nvPr/>
          </p:nvSpPr>
          <p:spPr>
            <a:xfrm>
              <a:off x="5588000" y="1485900"/>
              <a:ext cx="1371600" cy="3690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Font typeface="Arial"/>
                <a:buNone/>
              </a:pPr>
              <a:r>
                <a:rPr lang="en" sz="1400" b="1" i="0" u="none" strike="noStrike" cap="none" dirty="0">
                  <a:solidFill>
                    <a:srgbClr val="000000"/>
                  </a:solidFill>
                  <a:latin typeface="Arial"/>
                  <a:ea typeface="Arial"/>
                  <a:cs typeface="Arial"/>
                  <a:sym typeface="Arial"/>
                </a:rPr>
                <a:t>Daily</a:t>
              </a:r>
              <a:endParaRPr sz="1800" b="0" i="0" u="none" strike="noStrike" cap="none" dirty="0">
                <a:solidFill>
                  <a:srgbClr val="FFFFFF"/>
                </a:solidFill>
                <a:latin typeface="Rambla"/>
                <a:ea typeface="Rambla"/>
                <a:cs typeface="Rambla"/>
                <a:sym typeface="Rambla"/>
              </a:endParaRPr>
            </a:p>
            <a:p>
              <a:pPr marL="0" marR="0" lvl="0" indent="0" algn="ctr" rtl="0">
                <a:lnSpc>
                  <a:spcPct val="100000"/>
                </a:lnSpc>
                <a:spcBef>
                  <a:spcPts val="0"/>
                </a:spcBef>
                <a:spcAft>
                  <a:spcPts val="0"/>
                </a:spcAft>
                <a:buClr>
                  <a:srgbClr val="000000"/>
                </a:buClr>
                <a:buFont typeface="Arial"/>
                <a:buNone/>
              </a:pPr>
              <a:r>
                <a:rPr lang="en" sz="1400" b="1" i="0" u="none" strike="noStrike" cap="none" dirty="0">
                  <a:solidFill>
                    <a:srgbClr val="000000"/>
                  </a:solidFill>
                  <a:latin typeface="Arial"/>
                  <a:ea typeface="Arial"/>
                  <a:cs typeface="Arial"/>
                  <a:sym typeface="Arial"/>
                </a:rPr>
                <a:t>Meeting</a:t>
              </a:r>
              <a:endParaRPr dirty="0"/>
            </a:p>
          </p:txBody>
        </p:sp>
        <p:sp>
          <p:nvSpPr>
            <p:cNvPr id="640" name="Google Shape;640;p101" descr="Gray circle arrow encompassing the words &quot;Daily Meeting&quot;" title="Clip Art"/>
            <p:cNvSpPr/>
            <p:nvPr/>
          </p:nvSpPr>
          <p:spPr>
            <a:xfrm flipH="1">
              <a:off x="5585925" y="1409712"/>
              <a:ext cx="1223400" cy="789300"/>
            </a:xfrm>
            <a:custGeom>
              <a:avLst/>
              <a:gdLst/>
              <a:ahLst/>
              <a:cxnLst/>
              <a:rect l="l" t="t" r="r" b="b"/>
              <a:pathLst>
                <a:path w="120000" h="120000" extrusionOk="0">
                  <a:moveTo>
                    <a:pt x="95822" y="55185"/>
                  </a:moveTo>
                  <a:cubicBezTo>
                    <a:pt x="93616" y="30806"/>
                    <a:pt x="75322" y="12261"/>
                    <a:pt x="53483" y="12261"/>
                  </a:cubicBezTo>
                  <a:cubicBezTo>
                    <a:pt x="29983" y="12261"/>
                    <a:pt x="10927" y="33634"/>
                    <a:pt x="10927" y="59997"/>
                  </a:cubicBezTo>
                  <a:cubicBezTo>
                    <a:pt x="10927" y="86359"/>
                    <a:pt x="29983" y="107738"/>
                    <a:pt x="53483" y="107738"/>
                  </a:cubicBezTo>
                  <a:cubicBezTo>
                    <a:pt x="71566" y="107738"/>
                    <a:pt x="87677" y="94915"/>
                    <a:pt x="93650" y="75764"/>
                  </a:cubicBezTo>
                  <a:lnTo>
                    <a:pt x="103966" y="79814"/>
                  </a:lnTo>
                  <a:cubicBezTo>
                    <a:pt x="96455" y="103882"/>
                    <a:pt x="76211" y="119994"/>
                    <a:pt x="53483" y="120000"/>
                  </a:cubicBezTo>
                  <a:cubicBezTo>
                    <a:pt x="23944" y="120000"/>
                    <a:pt x="0" y="93132"/>
                    <a:pt x="0" y="59997"/>
                  </a:cubicBezTo>
                  <a:cubicBezTo>
                    <a:pt x="0" y="26862"/>
                    <a:pt x="23944" y="0"/>
                    <a:pt x="53483" y="0"/>
                  </a:cubicBezTo>
                  <a:cubicBezTo>
                    <a:pt x="80933" y="-5"/>
                    <a:pt x="103922" y="23306"/>
                    <a:pt x="106694" y="53946"/>
                  </a:cubicBezTo>
                  <a:lnTo>
                    <a:pt x="120000" y="52435"/>
                  </a:lnTo>
                  <a:lnTo>
                    <a:pt x="103161" y="75586"/>
                  </a:lnTo>
                  <a:lnTo>
                    <a:pt x="82516" y="56697"/>
                  </a:lnTo>
                  <a:lnTo>
                    <a:pt x="95822" y="55185"/>
                  </a:lnTo>
                  <a:close/>
                </a:path>
              </a:pathLst>
            </a:custGeom>
            <a:solidFill>
              <a:srgbClr val="59595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Rambla"/>
                <a:buNone/>
              </a:pPr>
              <a:endParaRPr sz="1800" b="0" i="0" u="none" strike="noStrike" cap="none">
                <a:solidFill>
                  <a:srgbClr val="FFFFFF"/>
                </a:solidFill>
                <a:latin typeface="Rambla"/>
                <a:ea typeface="Rambla"/>
                <a:cs typeface="Rambla"/>
                <a:sym typeface="Rambla"/>
              </a:endParaRPr>
            </a:p>
          </p:txBody>
        </p:sp>
      </p:grpSp>
      <p:sp>
        <p:nvSpPr>
          <p:cNvPr id="638" name="Google Shape;638;p101"/>
          <p:cNvSpPr/>
          <p:nvPr/>
        </p:nvSpPr>
        <p:spPr>
          <a:xfrm>
            <a:off x="457200" y="717946"/>
            <a:ext cx="8229600" cy="2729700"/>
          </a:xfrm>
          <a:prstGeom prst="rect">
            <a:avLst/>
          </a:prstGeom>
          <a:noFill/>
          <a:ln>
            <a:noFill/>
          </a:ln>
        </p:spPr>
        <p:txBody>
          <a:bodyPr spcFirstLastPara="1" wrap="square" lIns="46775" tIns="46775" rIns="46775" bIns="46775" anchor="t" anchorCtr="0">
            <a:noAutofit/>
          </a:bodyPr>
          <a:lstStyle/>
          <a:p>
            <a:pPr marL="363537" marR="0" lvl="0" indent="-261937" algn="l" rtl="0">
              <a:lnSpc>
                <a:spcPct val="100000"/>
              </a:lnSpc>
              <a:spcBef>
                <a:spcPts val="0"/>
              </a:spcBef>
              <a:spcAft>
                <a:spcPts val="0"/>
              </a:spcAft>
              <a:buClr>
                <a:srgbClr val="000000"/>
              </a:buClr>
              <a:buSzPts val="1632"/>
              <a:buFont typeface="Noto Sans Symbols"/>
              <a:buChar char="●"/>
            </a:pPr>
            <a:r>
              <a:rPr lang="en" sz="2400" b="0" i="0" u="none" strike="noStrike" cap="none" dirty="0">
                <a:latin typeface="Arial"/>
                <a:ea typeface="Arial"/>
                <a:cs typeface="Arial"/>
                <a:sym typeface="Arial"/>
              </a:rPr>
              <a:t>Basics:</a:t>
            </a:r>
            <a:endParaRPr dirty="0"/>
          </a:p>
          <a:p>
            <a:pPr marL="619125" marR="0" lvl="1" indent="-238125" algn="l" rtl="0">
              <a:lnSpc>
                <a:spcPct val="100000"/>
              </a:lnSpc>
              <a:spcBef>
                <a:spcPts val="300"/>
              </a:spcBef>
              <a:spcAft>
                <a:spcPts val="0"/>
              </a:spcAft>
              <a:buClr>
                <a:srgbClr val="000000"/>
              </a:buClr>
              <a:buSzPts val="2000"/>
              <a:buFont typeface="Verdana"/>
              <a:buChar char="◦"/>
            </a:pPr>
            <a:r>
              <a:rPr lang="en" sz="2000" b="0" i="0" u="none" strike="noStrike" cap="none" dirty="0">
                <a:latin typeface="Arial"/>
                <a:ea typeface="Arial"/>
                <a:cs typeface="Arial"/>
                <a:sym typeface="Arial"/>
              </a:rPr>
              <a:t>Daily, 15-minute sync-up</a:t>
            </a:r>
            <a:endParaRPr dirty="0"/>
          </a:p>
          <a:p>
            <a:pPr marL="619125" marR="0" lvl="1" indent="-238125" algn="l" rtl="0">
              <a:lnSpc>
                <a:spcPct val="100000"/>
              </a:lnSpc>
              <a:spcBef>
                <a:spcPts val="300"/>
              </a:spcBef>
              <a:spcAft>
                <a:spcPts val="0"/>
              </a:spcAft>
              <a:buClr>
                <a:srgbClr val="000000"/>
              </a:buClr>
              <a:buSzPts val="2000"/>
              <a:buFont typeface="Verdana"/>
              <a:buChar char="◦"/>
            </a:pPr>
            <a:r>
              <a:rPr lang="en" sz="2000" b="0" i="0" u="none" strike="noStrike" cap="none" dirty="0">
                <a:latin typeface="Arial"/>
                <a:ea typeface="Arial"/>
                <a:cs typeface="Arial"/>
                <a:sym typeface="Arial"/>
              </a:rPr>
              <a:t>Same time, same place</a:t>
            </a:r>
            <a:endParaRPr sz="1800" b="0" i="0" u="none" strike="noStrike" cap="none" dirty="0">
              <a:latin typeface="Rambla"/>
              <a:ea typeface="Rambla"/>
              <a:cs typeface="Rambla"/>
              <a:sym typeface="Rambla"/>
            </a:endParaRPr>
          </a:p>
          <a:p>
            <a:pPr marL="619125" marR="0" lvl="1" indent="-238125" algn="l" rtl="0">
              <a:lnSpc>
                <a:spcPct val="100000"/>
              </a:lnSpc>
              <a:spcBef>
                <a:spcPts val="300"/>
              </a:spcBef>
              <a:spcAft>
                <a:spcPts val="0"/>
              </a:spcAft>
              <a:buClr>
                <a:srgbClr val="000000"/>
              </a:buClr>
              <a:buSzPts val="2000"/>
              <a:buFont typeface="Verdana"/>
              <a:buChar char="◦"/>
            </a:pPr>
            <a:r>
              <a:rPr lang="en" sz="2000" b="0" i="0" u="none" strike="noStrike" cap="none" dirty="0">
                <a:latin typeface="Arial"/>
                <a:ea typeface="Arial"/>
                <a:cs typeface="Arial"/>
                <a:sym typeface="Arial"/>
              </a:rPr>
              <a:t>Stand-up, no problem solving</a:t>
            </a:r>
            <a:endParaRPr sz="1800" b="0" i="0" u="none" strike="noStrike" cap="none" dirty="0">
              <a:latin typeface="Rambla"/>
              <a:ea typeface="Rambla"/>
              <a:cs typeface="Rambla"/>
              <a:sym typeface="Rambla"/>
            </a:endParaRPr>
          </a:p>
          <a:p>
            <a:pPr marL="363537" marR="0" lvl="0" indent="-261937" algn="l" rtl="0">
              <a:lnSpc>
                <a:spcPct val="100000"/>
              </a:lnSpc>
              <a:spcBef>
                <a:spcPts val="400"/>
              </a:spcBef>
              <a:spcAft>
                <a:spcPts val="0"/>
              </a:spcAft>
              <a:buClr>
                <a:srgbClr val="000000"/>
              </a:buClr>
              <a:buSzPts val="1632"/>
              <a:buFont typeface="Noto Sans Symbols"/>
              <a:buChar char="●"/>
            </a:pPr>
            <a:r>
              <a:rPr lang="en" sz="2400" b="0" i="0" u="none" strike="noStrike" cap="none" dirty="0">
                <a:latin typeface="Arial"/>
                <a:ea typeface="Arial"/>
                <a:cs typeface="Arial"/>
                <a:sym typeface="Arial"/>
              </a:rPr>
              <a:t>Answer the 3 questions:</a:t>
            </a:r>
            <a:endParaRPr sz="1800" b="0" i="0" u="none" strike="noStrike" cap="none" dirty="0">
              <a:latin typeface="Rambla"/>
              <a:ea typeface="Rambla"/>
              <a:cs typeface="Rambla"/>
              <a:sym typeface="Rambla"/>
            </a:endParaRPr>
          </a:p>
          <a:p>
            <a:pPr marL="619125" marR="0" lvl="1" indent="-238125" algn="l" rtl="0">
              <a:lnSpc>
                <a:spcPct val="100000"/>
              </a:lnSpc>
              <a:spcBef>
                <a:spcPts val="300"/>
              </a:spcBef>
              <a:spcAft>
                <a:spcPts val="0"/>
              </a:spcAft>
              <a:buClr>
                <a:srgbClr val="000000"/>
              </a:buClr>
              <a:buSzPts val="2000"/>
              <a:buFont typeface="Verdana"/>
              <a:buChar char="◦"/>
            </a:pPr>
            <a:r>
              <a:rPr lang="en" sz="2000" b="0" i="0" u="none" strike="noStrike" cap="none" dirty="0">
                <a:latin typeface="Arial"/>
                <a:ea typeface="Arial"/>
                <a:cs typeface="Arial"/>
                <a:sym typeface="Arial"/>
              </a:rPr>
              <a:t>What did you do yesterday?</a:t>
            </a:r>
            <a:endParaRPr sz="1800" b="0" i="0" u="none" strike="noStrike" cap="none" dirty="0">
              <a:latin typeface="Rambla"/>
              <a:ea typeface="Rambla"/>
              <a:cs typeface="Rambla"/>
              <a:sym typeface="Rambla"/>
            </a:endParaRPr>
          </a:p>
          <a:p>
            <a:pPr marL="619125" marR="0" lvl="1" indent="-238125" algn="l" rtl="0">
              <a:lnSpc>
                <a:spcPct val="100000"/>
              </a:lnSpc>
              <a:spcBef>
                <a:spcPts val="300"/>
              </a:spcBef>
              <a:spcAft>
                <a:spcPts val="0"/>
              </a:spcAft>
              <a:buClr>
                <a:srgbClr val="000000"/>
              </a:buClr>
              <a:buSzPts val="2000"/>
              <a:buFont typeface="Verdana"/>
              <a:buChar char="◦"/>
            </a:pPr>
            <a:r>
              <a:rPr lang="en" sz="2000" b="0" i="0" u="none" strike="noStrike" cap="none" dirty="0">
                <a:latin typeface="Arial"/>
                <a:ea typeface="Arial"/>
                <a:cs typeface="Arial"/>
                <a:sym typeface="Arial"/>
              </a:rPr>
              <a:t>What will you do today?</a:t>
            </a:r>
            <a:endParaRPr sz="1800" b="0" i="0" u="none" strike="noStrike" cap="none" dirty="0">
              <a:latin typeface="Rambla"/>
              <a:ea typeface="Rambla"/>
              <a:cs typeface="Rambla"/>
              <a:sym typeface="Rambla"/>
            </a:endParaRPr>
          </a:p>
          <a:p>
            <a:pPr marL="619125" marR="0" lvl="1" indent="-238125" algn="l" rtl="0">
              <a:lnSpc>
                <a:spcPct val="100000"/>
              </a:lnSpc>
              <a:spcBef>
                <a:spcPts val="300"/>
              </a:spcBef>
              <a:spcAft>
                <a:spcPts val="0"/>
              </a:spcAft>
              <a:buClr>
                <a:srgbClr val="000000"/>
              </a:buClr>
              <a:buSzPts val="2000"/>
              <a:buFont typeface="Verdana"/>
              <a:buChar char="◦"/>
            </a:pPr>
            <a:r>
              <a:rPr lang="en" sz="2000" b="0" i="0" u="none" strike="noStrike" cap="none" dirty="0">
                <a:latin typeface="Arial"/>
                <a:ea typeface="Arial"/>
                <a:cs typeface="Arial"/>
                <a:sym typeface="Arial"/>
              </a:rPr>
              <a:t>Are you blocked?</a:t>
            </a:r>
            <a:endParaRPr sz="1800" b="0" i="0" u="none" strike="noStrike" cap="none" dirty="0">
              <a:latin typeface="Rambla"/>
              <a:ea typeface="Rambla"/>
              <a:cs typeface="Rambla"/>
              <a:sym typeface="Rambla"/>
            </a:endParaRPr>
          </a:p>
          <a:p>
            <a:pPr marL="363537" marR="0" lvl="0" indent="-261937" algn="l" rtl="0">
              <a:lnSpc>
                <a:spcPct val="100000"/>
              </a:lnSpc>
              <a:spcBef>
                <a:spcPts val="400"/>
              </a:spcBef>
              <a:spcAft>
                <a:spcPts val="0"/>
              </a:spcAft>
              <a:buClr>
                <a:srgbClr val="000000"/>
              </a:buClr>
              <a:buSzPts val="1632"/>
              <a:buFont typeface="Noto Sans Symbols"/>
              <a:buChar char="●"/>
            </a:pPr>
            <a:r>
              <a:rPr lang="en" sz="2400" b="0" i="0" u="none" strike="noStrike" cap="none" dirty="0">
                <a:latin typeface="Arial"/>
                <a:ea typeface="Arial"/>
                <a:cs typeface="Arial"/>
                <a:sym typeface="Arial"/>
              </a:rPr>
              <a:t>Impediments = SM’s Task List</a:t>
            </a:r>
            <a:endParaRPr sz="1800" dirty="0">
              <a:latin typeface="Rambla"/>
              <a:ea typeface="Rambla"/>
              <a:cs typeface="Rambla"/>
              <a:sym typeface="Rambla"/>
            </a:endParaRPr>
          </a:p>
          <a:p>
            <a:pPr marL="0" marR="0" lvl="0" indent="0" algn="l" rtl="0">
              <a:lnSpc>
                <a:spcPct val="100000"/>
              </a:lnSpc>
              <a:spcBef>
                <a:spcPts val="400"/>
              </a:spcBef>
              <a:spcAft>
                <a:spcPts val="0"/>
              </a:spcAft>
              <a:buNone/>
            </a:pPr>
            <a:endParaRPr sz="1800" dirty="0">
              <a:latin typeface="Rambla"/>
              <a:ea typeface="Rambla"/>
              <a:cs typeface="Rambla"/>
              <a:sym typeface="Rambla"/>
            </a:endParaRPr>
          </a:p>
          <a:p>
            <a:pPr marL="0" marR="0" lvl="0" indent="0" algn="l" rtl="0">
              <a:lnSpc>
                <a:spcPct val="100000"/>
              </a:lnSpc>
              <a:spcBef>
                <a:spcPts val="400"/>
              </a:spcBef>
              <a:spcAft>
                <a:spcPts val="0"/>
              </a:spcAft>
              <a:buNone/>
            </a:pPr>
            <a:r>
              <a:rPr lang="en" sz="1800" dirty="0">
                <a:latin typeface="Rambla"/>
                <a:ea typeface="Rambla"/>
                <a:cs typeface="Rambla"/>
                <a:sym typeface="Rambla"/>
              </a:rPr>
              <a:t>*Not status!</a:t>
            </a:r>
            <a:endParaRPr sz="1800" dirty="0">
              <a:latin typeface="Rambla"/>
              <a:ea typeface="Rambla"/>
              <a:cs typeface="Rambla"/>
              <a:sym typeface="Rambla"/>
            </a:endParaRPr>
          </a:p>
        </p:txBody>
      </p:sp>
      <p:sp>
        <p:nvSpPr>
          <p:cNvPr id="643" name="Google Shape;643;p101"/>
          <p:cNvSpPr txBox="1"/>
          <p:nvPr/>
        </p:nvSpPr>
        <p:spPr>
          <a:xfrm>
            <a:off x="406400" y="-78100"/>
            <a:ext cx="82296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t>The Daily Scrum (aka Standup)</a:t>
            </a:r>
            <a:endParaRPr sz="3000" b="1"/>
          </a:p>
          <a:p>
            <a:pPr marL="0" lvl="0" indent="0" algn="ctr" rtl="0">
              <a:spcBef>
                <a:spcPts val="0"/>
              </a:spcBef>
              <a:spcAft>
                <a:spcPts val="0"/>
              </a:spcAft>
              <a:buNone/>
            </a:pPr>
            <a:r>
              <a:rPr lang="en" sz="3000" b="1"/>
              <a:t>It’s about Self-Organization*</a:t>
            </a:r>
            <a:endParaRPr sz="3000" b="1"/>
          </a:p>
        </p:txBody>
      </p:sp>
      <p:sp>
        <p:nvSpPr>
          <p:cNvPr id="2" name="Title 1" hidden="1">
            <a:extLst>
              <a:ext uri="{FF2B5EF4-FFF2-40B4-BE49-F238E27FC236}">
                <a16:creationId xmlns:a16="http://schemas.microsoft.com/office/drawing/2014/main" id="{DB044739-0C21-2940-A017-8815C1B9369F}"/>
              </a:ext>
            </a:extLst>
          </p:cNvPr>
          <p:cNvSpPr>
            <a:spLocks noGrp="1"/>
          </p:cNvSpPr>
          <p:nvPr>
            <p:ph type="ctrTitle"/>
          </p:nvPr>
        </p:nvSpPr>
        <p:spPr/>
        <p:txBody>
          <a:bodyPr/>
          <a:lstStyle/>
          <a:p>
            <a:r>
              <a:rPr lang="en-US" dirty="0"/>
              <a:t>Defining a Scrum Standup</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TotalTime>
  <Words>899</Words>
  <Application>Microsoft Macintosh PowerPoint</Application>
  <PresentationFormat>On-screen Show (16:9)</PresentationFormat>
  <Paragraphs>206</Paragraphs>
  <Slides>27</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Arial Black</vt:lpstr>
      <vt:lpstr>Source Sans Pro</vt:lpstr>
      <vt:lpstr>Calibri</vt:lpstr>
      <vt:lpstr>Arial</vt:lpstr>
      <vt:lpstr>Noto Sans Symbols</vt:lpstr>
      <vt:lpstr>Verdana</vt:lpstr>
      <vt:lpstr>Roboto</vt:lpstr>
      <vt:lpstr>Rambla</vt:lpstr>
      <vt:lpstr>Dancing Script</vt:lpstr>
      <vt:lpstr>Helvetica Neue</vt:lpstr>
      <vt:lpstr>Times New Roman</vt:lpstr>
      <vt:lpstr>Simple Light</vt:lpstr>
      <vt:lpstr>Simple Light</vt:lpstr>
      <vt:lpstr>Basic Scrum Part Deux</vt:lpstr>
      <vt:lpstr>Agenda</vt:lpstr>
      <vt:lpstr> </vt:lpstr>
      <vt:lpstr>Sprint Planning</vt:lpstr>
      <vt:lpstr>2-Step Sprint Planning </vt:lpstr>
      <vt:lpstr>Introductory Statement</vt:lpstr>
      <vt:lpstr>During the Sprint</vt:lpstr>
      <vt:lpstr>Scrum Master </vt:lpstr>
      <vt:lpstr>Defining a Scrum Standup</vt:lpstr>
      <vt:lpstr>SWARM</vt:lpstr>
      <vt:lpstr>Backlog Grooming</vt:lpstr>
      <vt:lpstr>PRODUCT OWNER ACCEPTANCE</vt:lpstr>
      <vt:lpstr>Basic Definition of Done </vt:lpstr>
      <vt:lpstr>Sample Definition of Done</vt:lpstr>
      <vt:lpstr>End of Sprint</vt:lpstr>
      <vt:lpstr>INSPECT AND ADAPT</vt:lpstr>
      <vt:lpstr>Sprint Review (aka “The Demo”)</vt:lpstr>
      <vt:lpstr>Visual Aid for a transition to a new section about retropectives</vt:lpstr>
      <vt:lpstr>Visual Aid for defining safety</vt:lpstr>
      <vt:lpstr>Inspirational Quote</vt:lpstr>
      <vt:lpstr>Workups for Sprint 96 with review and metrics </vt:lpstr>
      <vt:lpstr>Workup for Sprint 96 with review and metrics continued</vt:lpstr>
      <vt:lpstr>Visual process for scrum planning</vt:lpstr>
      <vt:lpstr>Applicability of Scrum</vt:lpstr>
      <vt:lpstr>Listing the Benefits of Scrum</vt:lpstr>
      <vt:lpstr>Enough about scrum already!</vt:lpstr>
      <vt:lpstr>Information About these slides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Scrum Part Deux</dc:title>
  <cp:lastModifiedBy>Gabby Fratanduono</cp:lastModifiedBy>
  <cp:revision>24</cp:revision>
  <dcterms:modified xsi:type="dcterms:W3CDTF">2019-11-15T17:34:57Z</dcterms:modified>
</cp:coreProperties>
</file>